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8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Lst>
  <p:sldSz cx="9144000" cy="6858000" type="screen4x3"/>
  <p:notesSz cx="6858000" cy="9144000"/>
  <p:embeddedFontLst>
    <p:embeddedFont>
      <p:font typeface="Calibri" panose="020F0502020204030204" pitchFamily="34" charset="0"/>
      <p:regular r:id="rId88"/>
      <p:bold r:id="rId89"/>
      <p:italic r:id="rId90"/>
      <p:boldItalic r:id="rId91"/>
    </p:embeddedFont>
    <p:embeddedFont>
      <p:font typeface="Cambria Math" panose="02040503050406030204" pitchFamily="18" charset="0"/>
      <p:regular r:id="rId92"/>
    </p:embeddedFont>
    <p:embeddedFont>
      <p:font typeface="Consolas" panose="020B0609020204030204" pitchFamily="49" charset="0"/>
      <p:regular r:id="rId93"/>
      <p:bold r:id="rId94"/>
      <p:italic r:id="rId95"/>
      <p:boldItalic r:id="rId9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160">
          <p15:clr>
            <a:srgbClr val="A4A3A4"/>
          </p15:clr>
        </p15:guide>
        <p15:guide id="2" pos="2880">
          <p15:clr>
            <a:srgbClr val="A4A3A4"/>
          </p15:clr>
        </p15:guide>
      </p15:notes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97" roundtripDataSignature="AMtx7mheaz4RRbcGARfthB+vcm4BeZQRC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6460E3D-BC52-4C31-B35E-2C5E4555D8EA}">
  <a:tblStyle styleId="{E6460E3D-BC52-4C31-B35E-2C5E4555D8EA}" styleName="Table_0">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8ECF4"/>
          </a:solidFill>
        </a:fill>
      </a:tcStyle>
    </a:wholeTbl>
    <a:band1H>
      <a:tcTxStyle/>
      <a:tcStyle>
        <a:tcBdr/>
        <a:fill>
          <a:solidFill>
            <a:srgbClr val="CFD7E7"/>
          </a:solidFill>
        </a:fill>
      </a:tcStyle>
    </a:band1H>
    <a:band2H>
      <a:tcTxStyle/>
      <a:tcStyle>
        <a:tcBdr/>
      </a:tcStyle>
    </a:band2H>
    <a:band1V>
      <a:tcTxStyle/>
      <a:tcStyle>
        <a:tcBdr/>
        <a:fill>
          <a:solidFill>
            <a:srgbClr val="CFD7E7"/>
          </a:solidFill>
        </a:fill>
      </a:tcStyle>
    </a:band1V>
    <a:band2V>
      <a:tcTxStyle/>
      <a:tcStyle>
        <a:tcBdr/>
      </a:tcStyle>
    </a:band2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 styleId="{4D5B61B9-1603-4312-AEA5-2FF8E6FB33F8}" styleName="Table_1">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1" d="100"/>
          <a:sy n="81" d="100"/>
        </p:scale>
        <p:origin x="1498" y="53"/>
      </p:cViewPr>
      <p:guideLst>
        <p:guide orient="horz" pos="2160"/>
        <p:guide pos="2880"/>
      </p:guideLst>
    </p:cSldViewPr>
  </p:slideViewPr>
  <p:notesTextViewPr>
    <p:cViewPr>
      <p:scale>
        <a:sx n="1" d="1"/>
        <a:sy n="1" d="1"/>
      </p:scale>
      <p:origin x="0" y="0"/>
    </p:cViewPr>
  </p:notesTextViewPr>
  <p:notesViewPr>
    <p:cSldViewPr snapToGrid="0">
      <p:cViewPr varScale="1">
        <p:scale>
          <a:sx n="100" d="100"/>
          <a:sy n="100" d="100"/>
        </p:scale>
        <p:origin x="0" y="0"/>
      </p:cViewPr>
      <p:guideLst>
        <p:guide orient="horz" pos="2160"/>
        <p:guide pos="288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font" Target="fonts/font2.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font" Target="fonts/font3.fntdata"/><Relationship Id="rId95" Type="http://schemas.openxmlformats.org/officeDocument/2006/relationships/font" Target="fonts/font8.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font" Target="fonts/font1.fntdata"/><Relationship Id="rId91" Type="http://schemas.openxmlformats.org/officeDocument/2006/relationships/font" Target="fonts/font4.fntdata"/><Relationship Id="rId96"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font" Target="fonts/font7.fntdata"/><Relationship Id="rId99" Type="http://schemas.openxmlformats.org/officeDocument/2006/relationships/viewProps" Target="viewProps.xml"/><Relationship Id="rId10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customschemas.google.com/relationships/presentationmetadata" Target="meta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5.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font" Target="fonts/font6.fntdata"/><Relationship Id="rId98" Type="http://schemas.openxmlformats.org/officeDocument/2006/relationships/presProps" Target="presProps.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36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36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36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36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36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IN" sz="1200" b="0" i="0" u="none" strike="noStrike" cap="none">
                <a:solidFill>
                  <a:schemeClr val="dk1"/>
                </a:solidFill>
                <a:latin typeface="Arial"/>
                <a:ea typeface="Arial"/>
                <a:cs typeface="Arial"/>
                <a:sym typeface="Arial"/>
              </a:rPr>
              <a:t>‹#›</a:t>
            </a:fld>
            <a:endParaRPr sz="1200" b="0" i="0" u="none" strike="noStrike" cap="none">
              <a:solidFill>
                <a:schemeClr val="dk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86" name="Google Shape;86;p1: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91" name="Google Shape;191;p10: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p11: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3" name="Google Shape;203;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4" name="Google Shape;204;p1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IN"/>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218" name="Google Shape;218;p1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231" name="Google Shape;231;p1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p1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240" name="Google Shape;240;p14: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p1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249" name="Google Shape;249;p15: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p1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258" name="Google Shape;258;p16: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p1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267" name="Google Shape;267;p17: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p1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278" name="Google Shape;278;p18: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p1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287" name="Google Shape;287;p19: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98" name="Google Shape;98;p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p2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297" name="Google Shape;297;p20: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p21: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9" name="Google Shape;309;p2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0" name="Google Shape;310;p2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IN"/>
              <a:t>21</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p2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2" name="Google Shape;322;p2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3" name="Google Shape;323;p2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IN"/>
              <a:t>22</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p2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335" name="Google Shape;335;p2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p2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346" name="Google Shape;346;p24: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p2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356" name="Google Shape;356;p25: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p2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365" name="Google Shape;365;p26: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p2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374" name="Google Shape;374;p27: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p2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383" name="Google Shape;383;p28: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p2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392" name="Google Shape;392;p29: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07" name="Google Shape;107;p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p3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401" name="Google Shape;401;p30: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p3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410" name="Google Shape;410;p31: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p3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419" name="Google Shape;419;p3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p3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430" name="Google Shape;430;p3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p:cNvGrpSpPr/>
        <p:nvPr/>
      </p:nvGrpSpPr>
      <p:grpSpPr>
        <a:xfrm>
          <a:off x="0" y="0"/>
          <a:ext cx="0" cy="0"/>
          <a:chOff x="0" y="0"/>
          <a:chExt cx="0" cy="0"/>
        </a:xfrm>
      </p:grpSpPr>
      <p:sp>
        <p:nvSpPr>
          <p:cNvPr id="440" name="Google Shape;440;p3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441" name="Google Shape;441;p34: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p3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451" name="Google Shape;451;p35: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p:cNvGrpSpPr/>
        <p:nvPr/>
      </p:nvGrpSpPr>
      <p:grpSpPr>
        <a:xfrm>
          <a:off x="0" y="0"/>
          <a:ext cx="0" cy="0"/>
          <a:chOff x="0" y="0"/>
          <a:chExt cx="0" cy="0"/>
        </a:xfrm>
      </p:grpSpPr>
      <p:sp>
        <p:nvSpPr>
          <p:cNvPr id="460" name="Google Shape;460;p36: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61" name="Google Shape;461;p3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2" name="Google Shape;462;p3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IN"/>
              <a:t>36</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p3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476" name="Google Shape;476;p37: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p3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486" name="Google Shape;486;p38: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
        <p:cNvGrpSpPr/>
        <p:nvPr/>
      </p:nvGrpSpPr>
      <p:grpSpPr>
        <a:xfrm>
          <a:off x="0" y="0"/>
          <a:ext cx="0" cy="0"/>
          <a:chOff x="0" y="0"/>
          <a:chExt cx="0" cy="0"/>
        </a:xfrm>
      </p:grpSpPr>
      <p:sp>
        <p:nvSpPr>
          <p:cNvPr id="495" name="Google Shape;495;p3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496" name="Google Shape;496;p39: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16" name="Google Shape;116;p4: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3"/>
        <p:cNvGrpSpPr/>
        <p:nvPr/>
      </p:nvGrpSpPr>
      <p:grpSpPr>
        <a:xfrm>
          <a:off x="0" y="0"/>
          <a:ext cx="0" cy="0"/>
          <a:chOff x="0" y="0"/>
          <a:chExt cx="0" cy="0"/>
        </a:xfrm>
      </p:grpSpPr>
      <p:sp>
        <p:nvSpPr>
          <p:cNvPr id="504" name="Google Shape;504;p4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505" name="Google Shape;505;p40: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4"/>
        <p:cNvGrpSpPr/>
        <p:nvPr/>
      </p:nvGrpSpPr>
      <p:grpSpPr>
        <a:xfrm>
          <a:off x="0" y="0"/>
          <a:ext cx="0" cy="0"/>
          <a:chOff x="0" y="0"/>
          <a:chExt cx="0" cy="0"/>
        </a:xfrm>
      </p:grpSpPr>
      <p:sp>
        <p:nvSpPr>
          <p:cNvPr id="515" name="Google Shape;515;p4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516" name="Google Shape;516;p41: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3"/>
        <p:cNvGrpSpPr/>
        <p:nvPr/>
      </p:nvGrpSpPr>
      <p:grpSpPr>
        <a:xfrm>
          <a:off x="0" y="0"/>
          <a:ext cx="0" cy="0"/>
          <a:chOff x="0" y="0"/>
          <a:chExt cx="0" cy="0"/>
        </a:xfrm>
      </p:grpSpPr>
      <p:sp>
        <p:nvSpPr>
          <p:cNvPr id="524" name="Google Shape;524;p4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525" name="Google Shape;525;p4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Google Shape;533;p4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534" name="Google Shape;534;p4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2"/>
        <p:cNvGrpSpPr/>
        <p:nvPr/>
      </p:nvGrpSpPr>
      <p:grpSpPr>
        <a:xfrm>
          <a:off x="0" y="0"/>
          <a:ext cx="0" cy="0"/>
          <a:chOff x="0" y="0"/>
          <a:chExt cx="0" cy="0"/>
        </a:xfrm>
      </p:grpSpPr>
      <p:sp>
        <p:nvSpPr>
          <p:cNvPr id="543" name="Google Shape;543;p4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544" name="Google Shape;544;p44: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3"/>
        <p:cNvGrpSpPr/>
        <p:nvPr/>
      </p:nvGrpSpPr>
      <p:grpSpPr>
        <a:xfrm>
          <a:off x="0" y="0"/>
          <a:ext cx="0" cy="0"/>
          <a:chOff x="0" y="0"/>
          <a:chExt cx="0" cy="0"/>
        </a:xfrm>
      </p:grpSpPr>
      <p:sp>
        <p:nvSpPr>
          <p:cNvPr id="554" name="Google Shape;554;p4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555" name="Google Shape;555;p45: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2"/>
        <p:cNvGrpSpPr/>
        <p:nvPr/>
      </p:nvGrpSpPr>
      <p:grpSpPr>
        <a:xfrm>
          <a:off x="0" y="0"/>
          <a:ext cx="0" cy="0"/>
          <a:chOff x="0" y="0"/>
          <a:chExt cx="0" cy="0"/>
        </a:xfrm>
      </p:grpSpPr>
      <p:sp>
        <p:nvSpPr>
          <p:cNvPr id="563" name="Google Shape;563;p4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564" name="Google Shape;564;p46: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
        <p:cNvGrpSpPr/>
        <p:nvPr/>
      </p:nvGrpSpPr>
      <p:grpSpPr>
        <a:xfrm>
          <a:off x="0" y="0"/>
          <a:ext cx="0" cy="0"/>
          <a:chOff x="0" y="0"/>
          <a:chExt cx="0" cy="0"/>
        </a:xfrm>
      </p:grpSpPr>
      <p:sp>
        <p:nvSpPr>
          <p:cNvPr id="573" name="Google Shape;573;p4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574" name="Google Shape;574;p47: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4"/>
        <p:cNvGrpSpPr/>
        <p:nvPr/>
      </p:nvGrpSpPr>
      <p:grpSpPr>
        <a:xfrm>
          <a:off x="0" y="0"/>
          <a:ext cx="0" cy="0"/>
          <a:chOff x="0" y="0"/>
          <a:chExt cx="0" cy="0"/>
        </a:xfrm>
      </p:grpSpPr>
      <p:sp>
        <p:nvSpPr>
          <p:cNvPr id="585" name="Google Shape;585;p4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586" name="Google Shape;586;p48: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0"/>
        <p:cNvGrpSpPr/>
        <p:nvPr/>
      </p:nvGrpSpPr>
      <p:grpSpPr>
        <a:xfrm>
          <a:off x="0" y="0"/>
          <a:ext cx="0" cy="0"/>
          <a:chOff x="0" y="0"/>
          <a:chExt cx="0" cy="0"/>
        </a:xfrm>
      </p:grpSpPr>
      <p:sp>
        <p:nvSpPr>
          <p:cNvPr id="601" name="Google Shape;601;p4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602" name="Google Shape;602;p49: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30" name="Google Shape;130;p5: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0"/>
        <p:cNvGrpSpPr/>
        <p:nvPr/>
      </p:nvGrpSpPr>
      <p:grpSpPr>
        <a:xfrm>
          <a:off x="0" y="0"/>
          <a:ext cx="0" cy="0"/>
          <a:chOff x="0" y="0"/>
          <a:chExt cx="0" cy="0"/>
        </a:xfrm>
      </p:grpSpPr>
      <p:sp>
        <p:nvSpPr>
          <p:cNvPr id="611" name="Google Shape;611;p5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612" name="Google Shape;612;p50: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1"/>
        <p:cNvGrpSpPr/>
        <p:nvPr/>
      </p:nvGrpSpPr>
      <p:grpSpPr>
        <a:xfrm>
          <a:off x="0" y="0"/>
          <a:ext cx="0" cy="0"/>
          <a:chOff x="0" y="0"/>
          <a:chExt cx="0" cy="0"/>
        </a:xfrm>
      </p:grpSpPr>
      <p:sp>
        <p:nvSpPr>
          <p:cNvPr id="622" name="Google Shape;622;p5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623" name="Google Shape;623;p51: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1"/>
        <p:cNvGrpSpPr/>
        <p:nvPr/>
      </p:nvGrpSpPr>
      <p:grpSpPr>
        <a:xfrm>
          <a:off x="0" y="0"/>
          <a:ext cx="0" cy="0"/>
          <a:chOff x="0" y="0"/>
          <a:chExt cx="0" cy="0"/>
        </a:xfrm>
      </p:grpSpPr>
      <p:sp>
        <p:nvSpPr>
          <p:cNvPr id="632" name="Google Shape;632;p5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633" name="Google Shape;633;p5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3"/>
        <p:cNvGrpSpPr/>
        <p:nvPr/>
      </p:nvGrpSpPr>
      <p:grpSpPr>
        <a:xfrm>
          <a:off x="0" y="0"/>
          <a:ext cx="0" cy="0"/>
          <a:chOff x="0" y="0"/>
          <a:chExt cx="0" cy="0"/>
        </a:xfrm>
      </p:grpSpPr>
      <p:sp>
        <p:nvSpPr>
          <p:cNvPr id="644" name="Google Shape;644;p5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645" name="Google Shape;645;p5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6"/>
        <p:cNvGrpSpPr/>
        <p:nvPr/>
      </p:nvGrpSpPr>
      <p:grpSpPr>
        <a:xfrm>
          <a:off x="0" y="0"/>
          <a:ext cx="0" cy="0"/>
          <a:chOff x="0" y="0"/>
          <a:chExt cx="0" cy="0"/>
        </a:xfrm>
      </p:grpSpPr>
      <p:sp>
        <p:nvSpPr>
          <p:cNvPr id="657" name="Google Shape;657;p5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658" name="Google Shape;658;p54: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6"/>
        <p:cNvGrpSpPr/>
        <p:nvPr/>
      </p:nvGrpSpPr>
      <p:grpSpPr>
        <a:xfrm>
          <a:off x="0" y="0"/>
          <a:ext cx="0" cy="0"/>
          <a:chOff x="0" y="0"/>
          <a:chExt cx="0" cy="0"/>
        </a:xfrm>
      </p:grpSpPr>
      <p:sp>
        <p:nvSpPr>
          <p:cNvPr id="667" name="Google Shape;667;p5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668" name="Google Shape;668;p55: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p5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680" name="Google Shape;680;p56: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0"/>
        <p:cNvGrpSpPr/>
        <p:nvPr/>
      </p:nvGrpSpPr>
      <p:grpSpPr>
        <a:xfrm>
          <a:off x="0" y="0"/>
          <a:ext cx="0" cy="0"/>
          <a:chOff x="0" y="0"/>
          <a:chExt cx="0" cy="0"/>
        </a:xfrm>
      </p:grpSpPr>
      <p:sp>
        <p:nvSpPr>
          <p:cNvPr id="691" name="Google Shape;691;p5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692" name="Google Shape;692;p57: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9"/>
        <p:cNvGrpSpPr/>
        <p:nvPr/>
      </p:nvGrpSpPr>
      <p:grpSpPr>
        <a:xfrm>
          <a:off x="0" y="0"/>
          <a:ext cx="0" cy="0"/>
          <a:chOff x="0" y="0"/>
          <a:chExt cx="0" cy="0"/>
        </a:xfrm>
      </p:grpSpPr>
      <p:sp>
        <p:nvSpPr>
          <p:cNvPr id="700" name="Google Shape;700;p5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701" name="Google Shape;701;p58: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9"/>
        <p:cNvGrpSpPr/>
        <p:nvPr/>
      </p:nvGrpSpPr>
      <p:grpSpPr>
        <a:xfrm>
          <a:off x="0" y="0"/>
          <a:ext cx="0" cy="0"/>
          <a:chOff x="0" y="0"/>
          <a:chExt cx="0" cy="0"/>
        </a:xfrm>
      </p:grpSpPr>
      <p:sp>
        <p:nvSpPr>
          <p:cNvPr id="710" name="Google Shape;710;p5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711" name="Google Shape;711;p59: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42" name="Google Shape;142;p6: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0"/>
        <p:cNvGrpSpPr/>
        <p:nvPr/>
      </p:nvGrpSpPr>
      <p:grpSpPr>
        <a:xfrm>
          <a:off x="0" y="0"/>
          <a:ext cx="0" cy="0"/>
          <a:chOff x="0" y="0"/>
          <a:chExt cx="0" cy="0"/>
        </a:xfrm>
      </p:grpSpPr>
      <p:sp>
        <p:nvSpPr>
          <p:cNvPr id="721" name="Google Shape;721;p60: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22" name="Google Shape;722;p6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23" name="Google Shape;723;p6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IN"/>
              <a:t>60</a:t>
            </a:fld>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1"/>
        <p:cNvGrpSpPr/>
        <p:nvPr/>
      </p:nvGrpSpPr>
      <p:grpSpPr>
        <a:xfrm>
          <a:off x="0" y="0"/>
          <a:ext cx="0" cy="0"/>
          <a:chOff x="0" y="0"/>
          <a:chExt cx="0" cy="0"/>
        </a:xfrm>
      </p:grpSpPr>
      <p:sp>
        <p:nvSpPr>
          <p:cNvPr id="732" name="Google Shape;732;p61: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33" name="Google Shape;733;p6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34" name="Google Shape;734;p6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IN"/>
              <a:t>61</a:t>
            </a:fld>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3"/>
        <p:cNvGrpSpPr/>
        <p:nvPr/>
      </p:nvGrpSpPr>
      <p:grpSpPr>
        <a:xfrm>
          <a:off x="0" y="0"/>
          <a:ext cx="0" cy="0"/>
          <a:chOff x="0" y="0"/>
          <a:chExt cx="0" cy="0"/>
        </a:xfrm>
      </p:grpSpPr>
      <p:sp>
        <p:nvSpPr>
          <p:cNvPr id="744" name="Google Shape;744;p6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745" name="Google Shape;745;p6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3"/>
        <p:cNvGrpSpPr/>
        <p:nvPr/>
      </p:nvGrpSpPr>
      <p:grpSpPr>
        <a:xfrm>
          <a:off x="0" y="0"/>
          <a:ext cx="0" cy="0"/>
          <a:chOff x="0" y="0"/>
          <a:chExt cx="0" cy="0"/>
        </a:xfrm>
      </p:grpSpPr>
      <p:sp>
        <p:nvSpPr>
          <p:cNvPr id="754" name="Google Shape;754;p6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755" name="Google Shape;755;p6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2"/>
        <p:cNvGrpSpPr/>
        <p:nvPr/>
      </p:nvGrpSpPr>
      <p:grpSpPr>
        <a:xfrm>
          <a:off x="0" y="0"/>
          <a:ext cx="0" cy="0"/>
          <a:chOff x="0" y="0"/>
          <a:chExt cx="0" cy="0"/>
        </a:xfrm>
      </p:grpSpPr>
      <p:sp>
        <p:nvSpPr>
          <p:cNvPr id="763" name="Google Shape;763;p64: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64" name="Google Shape;764;p6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65" name="Google Shape;765;p6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IN"/>
              <a:t>64</a:t>
            </a:fld>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7"/>
        <p:cNvGrpSpPr/>
        <p:nvPr/>
      </p:nvGrpSpPr>
      <p:grpSpPr>
        <a:xfrm>
          <a:off x="0" y="0"/>
          <a:ext cx="0" cy="0"/>
          <a:chOff x="0" y="0"/>
          <a:chExt cx="0" cy="0"/>
        </a:xfrm>
      </p:grpSpPr>
      <p:sp>
        <p:nvSpPr>
          <p:cNvPr id="778" name="Google Shape;778;p6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779" name="Google Shape;779;p65: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7"/>
        <p:cNvGrpSpPr/>
        <p:nvPr/>
      </p:nvGrpSpPr>
      <p:grpSpPr>
        <a:xfrm>
          <a:off x="0" y="0"/>
          <a:ext cx="0" cy="0"/>
          <a:chOff x="0" y="0"/>
          <a:chExt cx="0" cy="0"/>
        </a:xfrm>
      </p:grpSpPr>
      <p:sp>
        <p:nvSpPr>
          <p:cNvPr id="788" name="Google Shape;788;p6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789" name="Google Shape;789;p66: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9"/>
        <p:cNvGrpSpPr/>
        <p:nvPr/>
      </p:nvGrpSpPr>
      <p:grpSpPr>
        <a:xfrm>
          <a:off x="0" y="0"/>
          <a:ext cx="0" cy="0"/>
          <a:chOff x="0" y="0"/>
          <a:chExt cx="0" cy="0"/>
        </a:xfrm>
      </p:grpSpPr>
      <p:sp>
        <p:nvSpPr>
          <p:cNvPr id="800" name="Google Shape;800;p6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801" name="Google Shape;801;p67: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0"/>
        <p:cNvGrpSpPr/>
        <p:nvPr/>
      </p:nvGrpSpPr>
      <p:grpSpPr>
        <a:xfrm>
          <a:off x="0" y="0"/>
          <a:ext cx="0" cy="0"/>
          <a:chOff x="0" y="0"/>
          <a:chExt cx="0" cy="0"/>
        </a:xfrm>
      </p:grpSpPr>
      <p:sp>
        <p:nvSpPr>
          <p:cNvPr id="811" name="Google Shape;811;p6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812" name="Google Shape;812;p68: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0"/>
        <p:cNvGrpSpPr/>
        <p:nvPr/>
      </p:nvGrpSpPr>
      <p:grpSpPr>
        <a:xfrm>
          <a:off x="0" y="0"/>
          <a:ext cx="0" cy="0"/>
          <a:chOff x="0" y="0"/>
          <a:chExt cx="0" cy="0"/>
        </a:xfrm>
      </p:grpSpPr>
      <p:sp>
        <p:nvSpPr>
          <p:cNvPr id="821" name="Google Shape;821;p6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822" name="Google Shape;822;p69: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55" name="Google Shape;155;p7: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0"/>
        <p:cNvGrpSpPr/>
        <p:nvPr/>
      </p:nvGrpSpPr>
      <p:grpSpPr>
        <a:xfrm>
          <a:off x="0" y="0"/>
          <a:ext cx="0" cy="0"/>
          <a:chOff x="0" y="0"/>
          <a:chExt cx="0" cy="0"/>
        </a:xfrm>
      </p:grpSpPr>
      <p:sp>
        <p:nvSpPr>
          <p:cNvPr id="831" name="Google Shape;831;p7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832" name="Google Shape;832;p70: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0"/>
        <p:cNvGrpSpPr/>
        <p:nvPr/>
      </p:nvGrpSpPr>
      <p:grpSpPr>
        <a:xfrm>
          <a:off x="0" y="0"/>
          <a:ext cx="0" cy="0"/>
          <a:chOff x="0" y="0"/>
          <a:chExt cx="0" cy="0"/>
        </a:xfrm>
      </p:grpSpPr>
      <p:sp>
        <p:nvSpPr>
          <p:cNvPr id="841" name="Google Shape;841;p7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842" name="Google Shape;842;p71: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1"/>
        <p:cNvGrpSpPr/>
        <p:nvPr/>
      </p:nvGrpSpPr>
      <p:grpSpPr>
        <a:xfrm>
          <a:off x="0" y="0"/>
          <a:ext cx="0" cy="0"/>
          <a:chOff x="0" y="0"/>
          <a:chExt cx="0" cy="0"/>
        </a:xfrm>
      </p:grpSpPr>
      <p:sp>
        <p:nvSpPr>
          <p:cNvPr id="852" name="Google Shape;852;p7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853" name="Google Shape;853;p7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2"/>
        <p:cNvGrpSpPr/>
        <p:nvPr/>
      </p:nvGrpSpPr>
      <p:grpSpPr>
        <a:xfrm>
          <a:off x="0" y="0"/>
          <a:ext cx="0" cy="0"/>
          <a:chOff x="0" y="0"/>
          <a:chExt cx="0" cy="0"/>
        </a:xfrm>
      </p:grpSpPr>
      <p:sp>
        <p:nvSpPr>
          <p:cNvPr id="863" name="Google Shape;863;p7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864" name="Google Shape;864;p7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2"/>
        <p:cNvGrpSpPr/>
        <p:nvPr/>
      </p:nvGrpSpPr>
      <p:grpSpPr>
        <a:xfrm>
          <a:off x="0" y="0"/>
          <a:ext cx="0" cy="0"/>
          <a:chOff x="0" y="0"/>
          <a:chExt cx="0" cy="0"/>
        </a:xfrm>
      </p:grpSpPr>
      <p:sp>
        <p:nvSpPr>
          <p:cNvPr id="873" name="Google Shape;873;p7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874" name="Google Shape;874;p74: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4"/>
        <p:cNvGrpSpPr/>
        <p:nvPr/>
      </p:nvGrpSpPr>
      <p:grpSpPr>
        <a:xfrm>
          <a:off x="0" y="0"/>
          <a:ext cx="0" cy="0"/>
          <a:chOff x="0" y="0"/>
          <a:chExt cx="0" cy="0"/>
        </a:xfrm>
      </p:grpSpPr>
      <p:sp>
        <p:nvSpPr>
          <p:cNvPr id="885" name="Google Shape;885;p7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886" name="Google Shape;886;p75: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4"/>
        <p:cNvGrpSpPr/>
        <p:nvPr/>
      </p:nvGrpSpPr>
      <p:grpSpPr>
        <a:xfrm>
          <a:off x="0" y="0"/>
          <a:ext cx="0" cy="0"/>
          <a:chOff x="0" y="0"/>
          <a:chExt cx="0" cy="0"/>
        </a:xfrm>
      </p:grpSpPr>
      <p:sp>
        <p:nvSpPr>
          <p:cNvPr id="895" name="Google Shape;895;p7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896" name="Google Shape;896;p76: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4"/>
        <p:cNvGrpSpPr/>
        <p:nvPr/>
      </p:nvGrpSpPr>
      <p:grpSpPr>
        <a:xfrm>
          <a:off x="0" y="0"/>
          <a:ext cx="0" cy="0"/>
          <a:chOff x="0" y="0"/>
          <a:chExt cx="0" cy="0"/>
        </a:xfrm>
      </p:grpSpPr>
      <p:sp>
        <p:nvSpPr>
          <p:cNvPr id="905" name="Google Shape;905;p7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906" name="Google Shape;906;p77: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4"/>
        <p:cNvGrpSpPr/>
        <p:nvPr/>
      </p:nvGrpSpPr>
      <p:grpSpPr>
        <a:xfrm>
          <a:off x="0" y="0"/>
          <a:ext cx="0" cy="0"/>
          <a:chOff x="0" y="0"/>
          <a:chExt cx="0" cy="0"/>
        </a:xfrm>
      </p:grpSpPr>
      <p:sp>
        <p:nvSpPr>
          <p:cNvPr id="915" name="Google Shape;915;p7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916" name="Google Shape;916;p78: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4"/>
        <p:cNvGrpSpPr/>
        <p:nvPr/>
      </p:nvGrpSpPr>
      <p:grpSpPr>
        <a:xfrm>
          <a:off x="0" y="0"/>
          <a:ext cx="0" cy="0"/>
          <a:chOff x="0" y="0"/>
          <a:chExt cx="0" cy="0"/>
        </a:xfrm>
      </p:grpSpPr>
      <p:sp>
        <p:nvSpPr>
          <p:cNvPr id="925" name="Google Shape;925;p7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926" name="Google Shape;926;p79: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67" name="Google Shape;167;p8: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4"/>
        <p:cNvGrpSpPr/>
        <p:nvPr/>
      </p:nvGrpSpPr>
      <p:grpSpPr>
        <a:xfrm>
          <a:off x="0" y="0"/>
          <a:ext cx="0" cy="0"/>
          <a:chOff x="0" y="0"/>
          <a:chExt cx="0" cy="0"/>
        </a:xfrm>
      </p:grpSpPr>
      <p:sp>
        <p:nvSpPr>
          <p:cNvPr id="935" name="Google Shape;935;p8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936" name="Google Shape;936;p80: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4"/>
        <p:cNvGrpSpPr/>
        <p:nvPr/>
      </p:nvGrpSpPr>
      <p:grpSpPr>
        <a:xfrm>
          <a:off x="0" y="0"/>
          <a:ext cx="0" cy="0"/>
          <a:chOff x="0" y="0"/>
          <a:chExt cx="0" cy="0"/>
        </a:xfrm>
      </p:grpSpPr>
      <p:sp>
        <p:nvSpPr>
          <p:cNvPr id="945" name="Google Shape;945;p8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946" name="Google Shape;946;p81: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4"/>
        <p:cNvGrpSpPr/>
        <p:nvPr/>
      </p:nvGrpSpPr>
      <p:grpSpPr>
        <a:xfrm>
          <a:off x="0" y="0"/>
          <a:ext cx="0" cy="0"/>
          <a:chOff x="0" y="0"/>
          <a:chExt cx="0" cy="0"/>
        </a:xfrm>
      </p:grpSpPr>
      <p:sp>
        <p:nvSpPr>
          <p:cNvPr id="955" name="Google Shape;955;p8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956" name="Google Shape;956;p8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4"/>
        <p:cNvGrpSpPr/>
        <p:nvPr/>
      </p:nvGrpSpPr>
      <p:grpSpPr>
        <a:xfrm>
          <a:off x="0" y="0"/>
          <a:ext cx="0" cy="0"/>
          <a:chOff x="0" y="0"/>
          <a:chExt cx="0" cy="0"/>
        </a:xfrm>
      </p:grpSpPr>
      <p:sp>
        <p:nvSpPr>
          <p:cNvPr id="965" name="Google Shape;965;p8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966" name="Google Shape;966;p8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4"/>
        <p:cNvGrpSpPr/>
        <p:nvPr/>
      </p:nvGrpSpPr>
      <p:grpSpPr>
        <a:xfrm>
          <a:off x="0" y="0"/>
          <a:ext cx="0" cy="0"/>
          <a:chOff x="0" y="0"/>
          <a:chExt cx="0" cy="0"/>
        </a:xfrm>
      </p:grpSpPr>
      <p:sp>
        <p:nvSpPr>
          <p:cNvPr id="975" name="Google Shape;975;p8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976" name="Google Shape;976;p84: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3"/>
        <p:cNvGrpSpPr/>
        <p:nvPr/>
      </p:nvGrpSpPr>
      <p:grpSpPr>
        <a:xfrm>
          <a:off x="0" y="0"/>
          <a:ext cx="0" cy="0"/>
          <a:chOff x="0" y="0"/>
          <a:chExt cx="0" cy="0"/>
        </a:xfrm>
      </p:grpSpPr>
      <p:sp>
        <p:nvSpPr>
          <p:cNvPr id="984" name="Google Shape;984;p8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985" name="Google Shape;985;p85: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79" name="Google Shape;179;p9: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87"/>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17" name="Google Shape;17;p87"/>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18" name="Google Shape;18;p8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8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8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spcBef>
                <a:spcPts val="0"/>
              </a:spcBef>
              <a:spcAft>
                <a:spcPts val="0"/>
              </a:spcAft>
              <a:buNone/>
              <a:defRPr sz="1200" b="0" i="0" u="none" strike="noStrike" cap="none">
                <a:solidFill>
                  <a:schemeClr val="dk1"/>
                </a:solidFill>
                <a:latin typeface="Calibri"/>
                <a:ea typeface="Calibri"/>
                <a:cs typeface="Calibri"/>
                <a:sym typeface="Calibri"/>
              </a:defRPr>
            </a:lvl1pPr>
            <a:lvl2pPr marL="0" marR="0" lvl="1" indent="0" algn="r">
              <a:spcBef>
                <a:spcPts val="0"/>
              </a:spcBef>
              <a:spcAft>
                <a:spcPts val="0"/>
              </a:spcAft>
              <a:buNone/>
              <a:defRPr sz="1200" b="0" i="0" u="none" strike="noStrike" cap="none">
                <a:solidFill>
                  <a:schemeClr val="dk1"/>
                </a:solidFill>
                <a:latin typeface="Calibri"/>
                <a:ea typeface="Calibri"/>
                <a:cs typeface="Calibri"/>
                <a:sym typeface="Calibri"/>
              </a:defRPr>
            </a:lvl2pPr>
            <a:lvl3pPr marL="0" marR="0" lvl="2" indent="0" algn="r">
              <a:spcBef>
                <a:spcPts val="0"/>
              </a:spcBef>
              <a:spcAft>
                <a:spcPts val="0"/>
              </a:spcAft>
              <a:buNone/>
              <a:defRPr sz="1200" b="0" i="0" u="none" strike="noStrike" cap="none">
                <a:solidFill>
                  <a:schemeClr val="dk1"/>
                </a:solidFill>
                <a:latin typeface="Calibri"/>
                <a:ea typeface="Calibri"/>
                <a:cs typeface="Calibri"/>
                <a:sym typeface="Calibri"/>
              </a:defRPr>
            </a:lvl3pPr>
            <a:lvl4pPr marL="0" marR="0" lvl="3" indent="0" algn="r">
              <a:spcBef>
                <a:spcPts val="0"/>
              </a:spcBef>
              <a:spcAft>
                <a:spcPts val="0"/>
              </a:spcAft>
              <a:buNone/>
              <a:defRPr sz="1200" b="0" i="0" u="none" strike="noStrike" cap="none">
                <a:solidFill>
                  <a:schemeClr val="dk1"/>
                </a:solidFill>
                <a:latin typeface="Calibri"/>
                <a:ea typeface="Calibri"/>
                <a:cs typeface="Calibri"/>
                <a:sym typeface="Calibri"/>
              </a:defRPr>
            </a:lvl4pPr>
            <a:lvl5pPr marL="0" marR="0" lvl="4" indent="0" algn="r">
              <a:spcBef>
                <a:spcPts val="0"/>
              </a:spcBef>
              <a:spcAft>
                <a:spcPts val="0"/>
              </a:spcAft>
              <a:buNone/>
              <a:defRPr sz="1200" b="0" i="0" u="none" strike="noStrike" cap="none">
                <a:solidFill>
                  <a:schemeClr val="dk1"/>
                </a:solidFill>
                <a:latin typeface="Calibri"/>
                <a:ea typeface="Calibri"/>
                <a:cs typeface="Calibri"/>
                <a:sym typeface="Calibri"/>
              </a:defRPr>
            </a:lvl5pPr>
            <a:lvl6pPr marL="0" marR="0" lvl="5" indent="0" algn="r">
              <a:spcBef>
                <a:spcPts val="0"/>
              </a:spcBef>
              <a:spcAft>
                <a:spcPts val="0"/>
              </a:spcAft>
              <a:buNone/>
              <a:defRPr sz="1200" b="0" i="0" u="none" strike="noStrike" cap="none">
                <a:solidFill>
                  <a:schemeClr val="dk1"/>
                </a:solidFill>
                <a:latin typeface="Calibri"/>
                <a:ea typeface="Calibri"/>
                <a:cs typeface="Calibri"/>
                <a:sym typeface="Calibri"/>
              </a:defRPr>
            </a:lvl6pPr>
            <a:lvl7pPr marL="0" marR="0" lvl="6" indent="0" algn="r">
              <a:spcBef>
                <a:spcPts val="0"/>
              </a:spcBef>
              <a:spcAft>
                <a:spcPts val="0"/>
              </a:spcAft>
              <a:buNone/>
              <a:defRPr sz="1200" b="0" i="0" u="none" strike="noStrike" cap="none">
                <a:solidFill>
                  <a:schemeClr val="dk1"/>
                </a:solidFill>
                <a:latin typeface="Calibri"/>
                <a:ea typeface="Calibri"/>
                <a:cs typeface="Calibri"/>
                <a:sym typeface="Calibri"/>
              </a:defRPr>
            </a:lvl7pPr>
            <a:lvl8pPr marL="0" marR="0" lvl="7" indent="0" algn="r">
              <a:spcBef>
                <a:spcPts val="0"/>
              </a:spcBef>
              <a:spcAft>
                <a:spcPts val="0"/>
              </a:spcAft>
              <a:buNone/>
              <a:defRPr sz="1200" b="0" i="0" u="none" strike="noStrike" cap="none">
                <a:solidFill>
                  <a:schemeClr val="dk1"/>
                </a:solidFill>
                <a:latin typeface="Calibri"/>
                <a:ea typeface="Calibri"/>
                <a:cs typeface="Calibri"/>
                <a:sym typeface="Calibri"/>
              </a:defRPr>
            </a:lvl8pPr>
            <a:lvl9pPr marL="0" marR="0" lvl="8" indent="0" algn="r">
              <a:spcBef>
                <a:spcPts val="0"/>
              </a:spcBef>
              <a:spcAft>
                <a:spcPts val="0"/>
              </a:spcAft>
              <a:buNone/>
              <a:defRPr sz="1200" b="0"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9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74" name="Google Shape;74;p96"/>
          <p:cNvSpPr txBox="1">
            <a:spLocks noGrp="1"/>
          </p:cNvSpPr>
          <p:nvPr>
            <p:ph type="body" idx="1"/>
          </p:nvPr>
        </p:nvSpPr>
        <p:spPr>
          <a:xfrm rot="5400000">
            <a:off x="2309018" y="-251619"/>
            <a:ext cx="4525963" cy="8229600"/>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5" name="Google Shape;75;p9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9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9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spcBef>
                <a:spcPts val="0"/>
              </a:spcBef>
              <a:spcAft>
                <a:spcPts val="0"/>
              </a:spcAft>
              <a:buNone/>
              <a:defRPr sz="1200">
                <a:solidFill>
                  <a:schemeClr val="dk1"/>
                </a:solidFill>
                <a:latin typeface="Calibri"/>
                <a:ea typeface="Calibri"/>
                <a:cs typeface="Calibri"/>
                <a:sym typeface="Calibri"/>
              </a:defRPr>
            </a:lvl1pPr>
            <a:lvl2pPr marL="0" marR="0" lvl="1" indent="0" algn="r">
              <a:spcBef>
                <a:spcPts val="0"/>
              </a:spcBef>
              <a:spcAft>
                <a:spcPts val="0"/>
              </a:spcAft>
              <a:buNone/>
              <a:defRPr sz="1200">
                <a:solidFill>
                  <a:schemeClr val="dk1"/>
                </a:solidFill>
                <a:latin typeface="Calibri"/>
                <a:ea typeface="Calibri"/>
                <a:cs typeface="Calibri"/>
                <a:sym typeface="Calibri"/>
              </a:defRPr>
            </a:lvl2pPr>
            <a:lvl3pPr marL="0" marR="0" lvl="2" indent="0" algn="r">
              <a:spcBef>
                <a:spcPts val="0"/>
              </a:spcBef>
              <a:spcAft>
                <a:spcPts val="0"/>
              </a:spcAft>
              <a:buNone/>
              <a:defRPr sz="1200">
                <a:solidFill>
                  <a:schemeClr val="dk1"/>
                </a:solidFill>
                <a:latin typeface="Calibri"/>
                <a:ea typeface="Calibri"/>
                <a:cs typeface="Calibri"/>
                <a:sym typeface="Calibri"/>
              </a:defRPr>
            </a:lvl3pPr>
            <a:lvl4pPr marL="0" marR="0" lvl="3" indent="0" algn="r">
              <a:spcBef>
                <a:spcPts val="0"/>
              </a:spcBef>
              <a:spcAft>
                <a:spcPts val="0"/>
              </a:spcAft>
              <a:buNone/>
              <a:defRPr sz="1200">
                <a:solidFill>
                  <a:schemeClr val="dk1"/>
                </a:solidFill>
                <a:latin typeface="Calibri"/>
                <a:ea typeface="Calibri"/>
                <a:cs typeface="Calibri"/>
                <a:sym typeface="Calibri"/>
              </a:defRPr>
            </a:lvl4pPr>
            <a:lvl5pPr marL="0" marR="0" lvl="4" indent="0" algn="r">
              <a:spcBef>
                <a:spcPts val="0"/>
              </a:spcBef>
              <a:spcAft>
                <a:spcPts val="0"/>
              </a:spcAft>
              <a:buNone/>
              <a:defRPr sz="1200">
                <a:solidFill>
                  <a:schemeClr val="dk1"/>
                </a:solidFill>
                <a:latin typeface="Calibri"/>
                <a:ea typeface="Calibri"/>
                <a:cs typeface="Calibri"/>
                <a:sym typeface="Calibri"/>
              </a:defRPr>
            </a:lvl5pPr>
            <a:lvl6pPr marL="0" marR="0" lvl="5" indent="0" algn="r">
              <a:spcBef>
                <a:spcPts val="0"/>
              </a:spcBef>
              <a:spcAft>
                <a:spcPts val="0"/>
              </a:spcAft>
              <a:buNone/>
              <a:defRPr sz="1200">
                <a:solidFill>
                  <a:schemeClr val="dk1"/>
                </a:solidFill>
                <a:latin typeface="Calibri"/>
                <a:ea typeface="Calibri"/>
                <a:cs typeface="Calibri"/>
                <a:sym typeface="Calibri"/>
              </a:defRPr>
            </a:lvl6pPr>
            <a:lvl7pPr marL="0" marR="0" lvl="6" indent="0" algn="r">
              <a:spcBef>
                <a:spcPts val="0"/>
              </a:spcBef>
              <a:spcAft>
                <a:spcPts val="0"/>
              </a:spcAft>
              <a:buNone/>
              <a:defRPr sz="1200">
                <a:solidFill>
                  <a:schemeClr val="dk1"/>
                </a:solidFill>
                <a:latin typeface="Calibri"/>
                <a:ea typeface="Calibri"/>
                <a:cs typeface="Calibri"/>
                <a:sym typeface="Calibri"/>
              </a:defRPr>
            </a:lvl7pPr>
            <a:lvl8pPr marL="0" marR="0" lvl="7" indent="0" algn="r">
              <a:spcBef>
                <a:spcPts val="0"/>
              </a:spcBef>
              <a:spcAft>
                <a:spcPts val="0"/>
              </a:spcAft>
              <a:buNone/>
              <a:defRPr sz="1200">
                <a:solidFill>
                  <a:schemeClr val="dk1"/>
                </a:solidFill>
                <a:latin typeface="Calibri"/>
                <a:ea typeface="Calibri"/>
                <a:cs typeface="Calibri"/>
                <a:sym typeface="Calibri"/>
              </a:defRPr>
            </a:lvl8pPr>
            <a:lvl9pPr marL="0" marR="0" lvl="8" indent="0" algn="r">
              <a:spcBef>
                <a:spcPts val="0"/>
              </a:spcBef>
              <a:spcAft>
                <a:spcPts val="0"/>
              </a:spcAft>
              <a:buNone/>
              <a:defRPr sz="1200">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97"/>
          <p:cNvSpPr txBox="1">
            <a:spLocks noGrp="1"/>
          </p:cNvSpPr>
          <p:nvPr>
            <p:ph type="title"/>
          </p:nvPr>
        </p:nvSpPr>
        <p:spPr>
          <a:xfrm rot="5400000">
            <a:off x="4732337" y="2171700"/>
            <a:ext cx="5851525" cy="20574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80" name="Google Shape;80;p97"/>
          <p:cNvSpPr txBox="1">
            <a:spLocks noGrp="1"/>
          </p:cNvSpPr>
          <p:nvPr>
            <p:ph type="body" idx="1"/>
          </p:nvPr>
        </p:nvSpPr>
        <p:spPr>
          <a:xfrm rot="5400000">
            <a:off x="541338" y="190501"/>
            <a:ext cx="5851525" cy="6019800"/>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81" name="Google Shape;81;p9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9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9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spcBef>
                <a:spcPts val="0"/>
              </a:spcBef>
              <a:spcAft>
                <a:spcPts val="0"/>
              </a:spcAft>
              <a:buNone/>
              <a:defRPr sz="1200">
                <a:solidFill>
                  <a:schemeClr val="dk1"/>
                </a:solidFill>
                <a:latin typeface="Calibri"/>
                <a:ea typeface="Calibri"/>
                <a:cs typeface="Calibri"/>
                <a:sym typeface="Calibri"/>
              </a:defRPr>
            </a:lvl1pPr>
            <a:lvl2pPr marL="0" marR="0" lvl="1" indent="0" algn="r">
              <a:spcBef>
                <a:spcPts val="0"/>
              </a:spcBef>
              <a:spcAft>
                <a:spcPts val="0"/>
              </a:spcAft>
              <a:buNone/>
              <a:defRPr sz="1200">
                <a:solidFill>
                  <a:schemeClr val="dk1"/>
                </a:solidFill>
                <a:latin typeface="Calibri"/>
                <a:ea typeface="Calibri"/>
                <a:cs typeface="Calibri"/>
                <a:sym typeface="Calibri"/>
              </a:defRPr>
            </a:lvl2pPr>
            <a:lvl3pPr marL="0" marR="0" lvl="2" indent="0" algn="r">
              <a:spcBef>
                <a:spcPts val="0"/>
              </a:spcBef>
              <a:spcAft>
                <a:spcPts val="0"/>
              </a:spcAft>
              <a:buNone/>
              <a:defRPr sz="1200">
                <a:solidFill>
                  <a:schemeClr val="dk1"/>
                </a:solidFill>
                <a:latin typeface="Calibri"/>
                <a:ea typeface="Calibri"/>
                <a:cs typeface="Calibri"/>
                <a:sym typeface="Calibri"/>
              </a:defRPr>
            </a:lvl3pPr>
            <a:lvl4pPr marL="0" marR="0" lvl="3" indent="0" algn="r">
              <a:spcBef>
                <a:spcPts val="0"/>
              </a:spcBef>
              <a:spcAft>
                <a:spcPts val="0"/>
              </a:spcAft>
              <a:buNone/>
              <a:defRPr sz="1200">
                <a:solidFill>
                  <a:schemeClr val="dk1"/>
                </a:solidFill>
                <a:latin typeface="Calibri"/>
                <a:ea typeface="Calibri"/>
                <a:cs typeface="Calibri"/>
                <a:sym typeface="Calibri"/>
              </a:defRPr>
            </a:lvl4pPr>
            <a:lvl5pPr marL="0" marR="0" lvl="4" indent="0" algn="r">
              <a:spcBef>
                <a:spcPts val="0"/>
              </a:spcBef>
              <a:spcAft>
                <a:spcPts val="0"/>
              </a:spcAft>
              <a:buNone/>
              <a:defRPr sz="1200">
                <a:solidFill>
                  <a:schemeClr val="dk1"/>
                </a:solidFill>
                <a:latin typeface="Calibri"/>
                <a:ea typeface="Calibri"/>
                <a:cs typeface="Calibri"/>
                <a:sym typeface="Calibri"/>
              </a:defRPr>
            </a:lvl5pPr>
            <a:lvl6pPr marL="0" marR="0" lvl="5" indent="0" algn="r">
              <a:spcBef>
                <a:spcPts val="0"/>
              </a:spcBef>
              <a:spcAft>
                <a:spcPts val="0"/>
              </a:spcAft>
              <a:buNone/>
              <a:defRPr sz="1200">
                <a:solidFill>
                  <a:schemeClr val="dk1"/>
                </a:solidFill>
                <a:latin typeface="Calibri"/>
                <a:ea typeface="Calibri"/>
                <a:cs typeface="Calibri"/>
                <a:sym typeface="Calibri"/>
              </a:defRPr>
            </a:lvl6pPr>
            <a:lvl7pPr marL="0" marR="0" lvl="6" indent="0" algn="r">
              <a:spcBef>
                <a:spcPts val="0"/>
              </a:spcBef>
              <a:spcAft>
                <a:spcPts val="0"/>
              </a:spcAft>
              <a:buNone/>
              <a:defRPr sz="1200">
                <a:solidFill>
                  <a:schemeClr val="dk1"/>
                </a:solidFill>
                <a:latin typeface="Calibri"/>
                <a:ea typeface="Calibri"/>
                <a:cs typeface="Calibri"/>
                <a:sym typeface="Calibri"/>
              </a:defRPr>
            </a:lvl7pPr>
            <a:lvl8pPr marL="0" marR="0" lvl="7" indent="0" algn="r">
              <a:spcBef>
                <a:spcPts val="0"/>
              </a:spcBef>
              <a:spcAft>
                <a:spcPts val="0"/>
              </a:spcAft>
              <a:buNone/>
              <a:defRPr sz="1200">
                <a:solidFill>
                  <a:schemeClr val="dk1"/>
                </a:solidFill>
                <a:latin typeface="Calibri"/>
                <a:ea typeface="Calibri"/>
                <a:cs typeface="Calibri"/>
                <a:sym typeface="Calibri"/>
              </a:defRPr>
            </a:lvl8pPr>
            <a:lvl9pPr marL="0" marR="0" lvl="8" indent="0" algn="r">
              <a:spcBef>
                <a:spcPts val="0"/>
              </a:spcBef>
              <a:spcAft>
                <a:spcPts val="0"/>
              </a:spcAft>
              <a:buNone/>
              <a:defRPr sz="1200">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88"/>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23" name="Google Shape;23;p88"/>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4" name="Google Shape;24;p8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8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8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spcBef>
                <a:spcPts val="0"/>
              </a:spcBef>
              <a:spcAft>
                <a:spcPts val="0"/>
              </a:spcAft>
              <a:buNone/>
              <a:defRPr sz="1200" b="0" i="0" u="none" strike="noStrike" cap="none">
                <a:solidFill>
                  <a:schemeClr val="dk1"/>
                </a:solidFill>
                <a:latin typeface="Calibri"/>
                <a:ea typeface="Calibri"/>
                <a:cs typeface="Calibri"/>
                <a:sym typeface="Calibri"/>
              </a:defRPr>
            </a:lvl1pPr>
            <a:lvl2pPr marL="0" marR="0" lvl="1" indent="0" algn="r">
              <a:spcBef>
                <a:spcPts val="0"/>
              </a:spcBef>
              <a:spcAft>
                <a:spcPts val="0"/>
              </a:spcAft>
              <a:buNone/>
              <a:defRPr sz="1200" b="0" i="0" u="none" strike="noStrike" cap="none">
                <a:solidFill>
                  <a:schemeClr val="dk1"/>
                </a:solidFill>
                <a:latin typeface="Calibri"/>
                <a:ea typeface="Calibri"/>
                <a:cs typeface="Calibri"/>
                <a:sym typeface="Calibri"/>
              </a:defRPr>
            </a:lvl2pPr>
            <a:lvl3pPr marL="0" marR="0" lvl="2" indent="0" algn="r">
              <a:spcBef>
                <a:spcPts val="0"/>
              </a:spcBef>
              <a:spcAft>
                <a:spcPts val="0"/>
              </a:spcAft>
              <a:buNone/>
              <a:defRPr sz="1200" b="0" i="0" u="none" strike="noStrike" cap="none">
                <a:solidFill>
                  <a:schemeClr val="dk1"/>
                </a:solidFill>
                <a:latin typeface="Calibri"/>
                <a:ea typeface="Calibri"/>
                <a:cs typeface="Calibri"/>
                <a:sym typeface="Calibri"/>
              </a:defRPr>
            </a:lvl3pPr>
            <a:lvl4pPr marL="0" marR="0" lvl="3" indent="0" algn="r">
              <a:spcBef>
                <a:spcPts val="0"/>
              </a:spcBef>
              <a:spcAft>
                <a:spcPts val="0"/>
              </a:spcAft>
              <a:buNone/>
              <a:defRPr sz="1200" b="0" i="0" u="none" strike="noStrike" cap="none">
                <a:solidFill>
                  <a:schemeClr val="dk1"/>
                </a:solidFill>
                <a:latin typeface="Calibri"/>
                <a:ea typeface="Calibri"/>
                <a:cs typeface="Calibri"/>
                <a:sym typeface="Calibri"/>
              </a:defRPr>
            </a:lvl4pPr>
            <a:lvl5pPr marL="0" marR="0" lvl="4" indent="0" algn="r">
              <a:spcBef>
                <a:spcPts val="0"/>
              </a:spcBef>
              <a:spcAft>
                <a:spcPts val="0"/>
              </a:spcAft>
              <a:buNone/>
              <a:defRPr sz="1200" b="0" i="0" u="none" strike="noStrike" cap="none">
                <a:solidFill>
                  <a:schemeClr val="dk1"/>
                </a:solidFill>
                <a:latin typeface="Calibri"/>
                <a:ea typeface="Calibri"/>
                <a:cs typeface="Calibri"/>
                <a:sym typeface="Calibri"/>
              </a:defRPr>
            </a:lvl5pPr>
            <a:lvl6pPr marL="0" marR="0" lvl="5" indent="0" algn="r">
              <a:spcBef>
                <a:spcPts val="0"/>
              </a:spcBef>
              <a:spcAft>
                <a:spcPts val="0"/>
              </a:spcAft>
              <a:buNone/>
              <a:defRPr sz="1200" b="0" i="0" u="none" strike="noStrike" cap="none">
                <a:solidFill>
                  <a:schemeClr val="dk1"/>
                </a:solidFill>
                <a:latin typeface="Calibri"/>
                <a:ea typeface="Calibri"/>
                <a:cs typeface="Calibri"/>
                <a:sym typeface="Calibri"/>
              </a:defRPr>
            </a:lvl6pPr>
            <a:lvl7pPr marL="0" marR="0" lvl="6" indent="0" algn="r">
              <a:spcBef>
                <a:spcPts val="0"/>
              </a:spcBef>
              <a:spcAft>
                <a:spcPts val="0"/>
              </a:spcAft>
              <a:buNone/>
              <a:defRPr sz="1200" b="0" i="0" u="none" strike="noStrike" cap="none">
                <a:solidFill>
                  <a:schemeClr val="dk1"/>
                </a:solidFill>
                <a:latin typeface="Calibri"/>
                <a:ea typeface="Calibri"/>
                <a:cs typeface="Calibri"/>
                <a:sym typeface="Calibri"/>
              </a:defRPr>
            </a:lvl7pPr>
            <a:lvl8pPr marL="0" marR="0" lvl="7" indent="0" algn="r">
              <a:spcBef>
                <a:spcPts val="0"/>
              </a:spcBef>
              <a:spcAft>
                <a:spcPts val="0"/>
              </a:spcAft>
              <a:buNone/>
              <a:defRPr sz="1200" b="0" i="0" u="none" strike="noStrike" cap="none">
                <a:solidFill>
                  <a:schemeClr val="dk1"/>
                </a:solidFill>
                <a:latin typeface="Calibri"/>
                <a:ea typeface="Calibri"/>
                <a:cs typeface="Calibri"/>
                <a:sym typeface="Calibri"/>
              </a:defRPr>
            </a:lvl8pPr>
            <a:lvl9pPr marL="0" marR="0" lvl="8" indent="0" algn="r">
              <a:spcBef>
                <a:spcPts val="0"/>
              </a:spcBef>
              <a:spcAft>
                <a:spcPts val="0"/>
              </a:spcAft>
              <a:buNone/>
              <a:defRPr sz="1200" b="0"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89"/>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sz="4000" b="1"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29" name="Google Shape;29;p89"/>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Autofit/>
          </a:bodyPr>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
        <p:nvSpPr>
          <p:cNvPr id="30" name="Google Shape;30;p8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8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8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spcBef>
                <a:spcPts val="0"/>
              </a:spcBef>
              <a:spcAft>
                <a:spcPts val="0"/>
              </a:spcAft>
              <a:buNone/>
              <a:defRPr sz="1200">
                <a:solidFill>
                  <a:schemeClr val="dk1"/>
                </a:solidFill>
                <a:latin typeface="Calibri"/>
                <a:ea typeface="Calibri"/>
                <a:cs typeface="Calibri"/>
                <a:sym typeface="Calibri"/>
              </a:defRPr>
            </a:lvl1pPr>
            <a:lvl2pPr marL="0" marR="0" lvl="1" indent="0" algn="r">
              <a:spcBef>
                <a:spcPts val="0"/>
              </a:spcBef>
              <a:spcAft>
                <a:spcPts val="0"/>
              </a:spcAft>
              <a:buNone/>
              <a:defRPr sz="1200">
                <a:solidFill>
                  <a:schemeClr val="dk1"/>
                </a:solidFill>
                <a:latin typeface="Calibri"/>
                <a:ea typeface="Calibri"/>
                <a:cs typeface="Calibri"/>
                <a:sym typeface="Calibri"/>
              </a:defRPr>
            </a:lvl2pPr>
            <a:lvl3pPr marL="0" marR="0" lvl="2" indent="0" algn="r">
              <a:spcBef>
                <a:spcPts val="0"/>
              </a:spcBef>
              <a:spcAft>
                <a:spcPts val="0"/>
              </a:spcAft>
              <a:buNone/>
              <a:defRPr sz="1200">
                <a:solidFill>
                  <a:schemeClr val="dk1"/>
                </a:solidFill>
                <a:latin typeface="Calibri"/>
                <a:ea typeface="Calibri"/>
                <a:cs typeface="Calibri"/>
                <a:sym typeface="Calibri"/>
              </a:defRPr>
            </a:lvl3pPr>
            <a:lvl4pPr marL="0" marR="0" lvl="3" indent="0" algn="r">
              <a:spcBef>
                <a:spcPts val="0"/>
              </a:spcBef>
              <a:spcAft>
                <a:spcPts val="0"/>
              </a:spcAft>
              <a:buNone/>
              <a:defRPr sz="1200">
                <a:solidFill>
                  <a:schemeClr val="dk1"/>
                </a:solidFill>
                <a:latin typeface="Calibri"/>
                <a:ea typeface="Calibri"/>
                <a:cs typeface="Calibri"/>
                <a:sym typeface="Calibri"/>
              </a:defRPr>
            </a:lvl4pPr>
            <a:lvl5pPr marL="0" marR="0" lvl="4" indent="0" algn="r">
              <a:spcBef>
                <a:spcPts val="0"/>
              </a:spcBef>
              <a:spcAft>
                <a:spcPts val="0"/>
              </a:spcAft>
              <a:buNone/>
              <a:defRPr sz="1200">
                <a:solidFill>
                  <a:schemeClr val="dk1"/>
                </a:solidFill>
                <a:latin typeface="Calibri"/>
                <a:ea typeface="Calibri"/>
                <a:cs typeface="Calibri"/>
                <a:sym typeface="Calibri"/>
              </a:defRPr>
            </a:lvl5pPr>
            <a:lvl6pPr marL="0" marR="0" lvl="5" indent="0" algn="r">
              <a:spcBef>
                <a:spcPts val="0"/>
              </a:spcBef>
              <a:spcAft>
                <a:spcPts val="0"/>
              </a:spcAft>
              <a:buNone/>
              <a:defRPr sz="1200">
                <a:solidFill>
                  <a:schemeClr val="dk1"/>
                </a:solidFill>
                <a:latin typeface="Calibri"/>
                <a:ea typeface="Calibri"/>
                <a:cs typeface="Calibri"/>
                <a:sym typeface="Calibri"/>
              </a:defRPr>
            </a:lvl6pPr>
            <a:lvl7pPr marL="0" marR="0" lvl="6" indent="0" algn="r">
              <a:spcBef>
                <a:spcPts val="0"/>
              </a:spcBef>
              <a:spcAft>
                <a:spcPts val="0"/>
              </a:spcAft>
              <a:buNone/>
              <a:defRPr sz="1200">
                <a:solidFill>
                  <a:schemeClr val="dk1"/>
                </a:solidFill>
                <a:latin typeface="Calibri"/>
                <a:ea typeface="Calibri"/>
                <a:cs typeface="Calibri"/>
                <a:sym typeface="Calibri"/>
              </a:defRPr>
            </a:lvl7pPr>
            <a:lvl8pPr marL="0" marR="0" lvl="7" indent="0" algn="r">
              <a:spcBef>
                <a:spcPts val="0"/>
              </a:spcBef>
              <a:spcAft>
                <a:spcPts val="0"/>
              </a:spcAft>
              <a:buNone/>
              <a:defRPr sz="1200">
                <a:solidFill>
                  <a:schemeClr val="dk1"/>
                </a:solidFill>
                <a:latin typeface="Calibri"/>
                <a:ea typeface="Calibri"/>
                <a:cs typeface="Calibri"/>
                <a:sym typeface="Calibri"/>
              </a:defRPr>
            </a:lvl8pPr>
            <a:lvl9pPr marL="0" marR="0" lvl="8" indent="0" algn="r">
              <a:spcBef>
                <a:spcPts val="0"/>
              </a:spcBef>
              <a:spcAft>
                <a:spcPts val="0"/>
              </a:spcAft>
              <a:buNone/>
              <a:defRPr sz="1200">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90"/>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35" name="Google Shape;35;p90"/>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6" name="Google Shape;36;p90"/>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7" name="Google Shape;37;p9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9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9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spcBef>
                <a:spcPts val="0"/>
              </a:spcBef>
              <a:spcAft>
                <a:spcPts val="0"/>
              </a:spcAft>
              <a:buNone/>
              <a:defRPr sz="1200">
                <a:solidFill>
                  <a:schemeClr val="dk1"/>
                </a:solidFill>
                <a:latin typeface="Calibri"/>
                <a:ea typeface="Calibri"/>
                <a:cs typeface="Calibri"/>
                <a:sym typeface="Calibri"/>
              </a:defRPr>
            </a:lvl1pPr>
            <a:lvl2pPr marL="0" marR="0" lvl="1" indent="0" algn="r">
              <a:spcBef>
                <a:spcPts val="0"/>
              </a:spcBef>
              <a:spcAft>
                <a:spcPts val="0"/>
              </a:spcAft>
              <a:buNone/>
              <a:defRPr sz="1200">
                <a:solidFill>
                  <a:schemeClr val="dk1"/>
                </a:solidFill>
                <a:latin typeface="Calibri"/>
                <a:ea typeface="Calibri"/>
                <a:cs typeface="Calibri"/>
                <a:sym typeface="Calibri"/>
              </a:defRPr>
            </a:lvl2pPr>
            <a:lvl3pPr marL="0" marR="0" lvl="2" indent="0" algn="r">
              <a:spcBef>
                <a:spcPts val="0"/>
              </a:spcBef>
              <a:spcAft>
                <a:spcPts val="0"/>
              </a:spcAft>
              <a:buNone/>
              <a:defRPr sz="1200">
                <a:solidFill>
                  <a:schemeClr val="dk1"/>
                </a:solidFill>
                <a:latin typeface="Calibri"/>
                <a:ea typeface="Calibri"/>
                <a:cs typeface="Calibri"/>
                <a:sym typeface="Calibri"/>
              </a:defRPr>
            </a:lvl3pPr>
            <a:lvl4pPr marL="0" marR="0" lvl="3" indent="0" algn="r">
              <a:spcBef>
                <a:spcPts val="0"/>
              </a:spcBef>
              <a:spcAft>
                <a:spcPts val="0"/>
              </a:spcAft>
              <a:buNone/>
              <a:defRPr sz="1200">
                <a:solidFill>
                  <a:schemeClr val="dk1"/>
                </a:solidFill>
                <a:latin typeface="Calibri"/>
                <a:ea typeface="Calibri"/>
                <a:cs typeface="Calibri"/>
                <a:sym typeface="Calibri"/>
              </a:defRPr>
            </a:lvl4pPr>
            <a:lvl5pPr marL="0" marR="0" lvl="4" indent="0" algn="r">
              <a:spcBef>
                <a:spcPts val="0"/>
              </a:spcBef>
              <a:spcAft>
                <a:spcPts val="0"/>
              </a:spcAft>
              <a:buNone/>
              <a:defRPr sz="1200">
                <a:solidFill>
                  <a:schemeClr val="dk1"/>
                </a:solidFill>
                <a:latin typeface="Calibri"/>
                <a:ea typeface="Calibri"/>
                <a:cs typeface="Calibri"/>
                <a:sym typeface="Calibri"/>
              </a:defRPr>
            </a:lvl5pPr>
            <a:lvl6pPr marL="0" marR="0" lvl="5" indent="0" algn="r">
              <a:spcBef>
                <a:spcPts val="0"/>
              </a:spcBef>
              <a:spcAft>
                <a:spcPts val="0"/>
              </a:spcAft>
              <a:buNone/>
              <a:defRPr sz="1200">
                <a:solidFill>
                  <a:schemeClr val="dk1"/>
                </a:solidFill>
                <a:latin typeface="Calibri"/>
                <a:ea typeface="Calibri"/>
                <a:cs typeface="Calibri"/>
                <a:sym typeface="Calibri"/>
              </a:defRPr>
            </a:lvl6pPr>
            <a:lvl7pPr marL="0" marR="0" lvl="6" indent="0" algn="r">
              <a:spcBef>
                <a:spcPts val="0"/>
              </a:spcBef>
              <a:spcAft>
                <a:spcPts val="0"/>
              </a:spcAft>
              <a:buNone/>
              <a:defRPr sz="1200">
                <a:solidFill>
                  <a:schemeClr val="dk1"/>
                </a:solidFill>
                <a:latin typeface="Calibri"/>
                <a:ea typeface="Calibri"/>
                <a:cs typeface="Calibri"/>
                <a:sym typeface="Calibri"/>
              </a:defRPr>
            </a:lvl7pPr>
            <a:lvl8pPr marL="0" marR="0" lvl="7" indent="0" algn="r">
              <a:spcBef>
                <a:spcPts val="0"/>
              </a:spcBef>
              <a:spcAft>
                <a:spcPts val="0"/>
              </a:spcAft>
              <a:buNone/>
              <a:defRPr sz="1200">
                <a:solidFill>
                  <a:schemeClr val="dk1"/>
                </a:solidFill>
                <a:latin typeface="Calibri"/>
                <a:ea typeface="Calibri"/>
                <a:cs typeface="Calibri"/>
                <a:sym typeface="Calibri"/>
              </a:defRPr>
            </a:lvl8pPr>
            <a:lvl9pPr marL="0" marR="0" lvl="8" indent="0" algn="r">
              <a:spcBef>
                <a:spcPts val="0"/>
              </a:spcBef>
              <a:spcAft>
                <a:spcPts val="0"/>
              </a:spcAft>
              <a:buNone/>
              <a:defRPr sz="1200">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9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42" name="Google Shape;42;p91"/>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3" name="Google Shape;43;p91"/>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4" name="Google Shape;44;p91"/>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5" name="Google Shape;45;p91"/>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6" name="Google Shape;46;p9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9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9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spcBef>
                <a:spcPts val="0"/>
              </a:spcBef>
              <a:spcAft>
                <a:spcPts val="0"/>
              </a:spcAft>
              <a:buNone/>
              <a:defRPr sz="1200">
                <a:solidFill>
                  <a:schemeClr val="dk1"/>
                </a:solidFill>
                <a:latin typeface="Calibri"/>
                <a:ea typeface="Calibri"/>
                <a:cs typeface="Calibri"/>
                <a:sym typeface="Calibri"/>
              </a:defRPr>
            </a:lvl1pPr>
            <a:lvl2pPr marL="0" marR="0" lvl="1" indent="0" algn="r">
              <a:spcBef>
                <a:spcPts val="0"/>
              </a:spcBef>
              <a:spcAft>
                <a:spcPts val="0"/>
              </a:spcAft>
              <a:buNone/>
              <a:defRPr sz="1200">
                <a:solidFill>
                  <a:schemeClr val="dk1"/>
                </a:solidFill>
                <a:latin typeface="Calibri"/>
                <a:ea typeface="Calibri"/>
                <a:cs typeface="Calibri"/>
                <a:sym typeface="Calibri"/>
              </a:defRPr>
            </a:lvl2pPr>
            <a:lvl3pPr marL="0" marR="0" lvl="2" indent="0" algn="r">
              <a:spcBef>
                <a:spcPts val="0"/>
              </a:spcBef>
              <a:spcAft>
                <a:spcPts val="0"/>
              </a:spcAft>
              <a:buNone/>
              <a:defRPr sz="1200">
                <a:solidFill>
                  <a:schemeClr val="dk1"/>
                </a:solidFill>
                <a:latin typeface="Calibri"/>
                <a:ea typeface="Calibri"/>
                <a:cs typeface="Calibri"/>
                <a:sym typeface="Calibri"/>
              </a:defRPr>
            </a:lvl3pPr>
            <a:lvl4pPr marL="0" marR="0" lvl="3" indent="0" algn="r">
              <a:spcBef>
                <a:spcPts val="0"/>
              </a:spcBef>
              <a:spcAft>
                <a:spcPts val="0"/>
              </a:spcAft>
              <a:buNone/>
              <a:defRPr sz="1200">
                <a:solidFill>
                  <a:schemeClr val="dk1"/>
                </a:solidFill>
                <a:latin typeface="Calibri"/>
                <a:ea typeface="Calibri"/>
                <a:cs typeface="Calibri"/>
                <a:sym typeface="Calibri"/>
              </a:defRPr>
            </a:lvl4pPr>
            <a:lvl5pPr marL="0" marR="0" lvl="4" indent="0" algn="r">
              <a:spcBef>
                <a:spcPts val="0"/>
              </a:spcBef>
              <a:spcAft>
                <a:spcPts val="0"/>
              </a:spcAft>
              <a:buNone/>
              <a:defRPr sz="1200">
                <a:solidFill>
                  <a:schemeClr val="dk1"/>
                </a:solidFill>
                <a:latin typeface="Calibri"/>
                <a:ea typeface="Calibri"/>
                <a:cs typeface="Calibri"/>
                <a:sym typeface="Calibri"/>
              </a:defRPr>
            </a:lvl5pPr>
            <a:lvl6pPr marL="0" marR="0" lvl="5" indent="0" algn="r">
              <a:spcBef>
                <a:spcPts val="0"/>
              </a:spcBef>
              <a:spcAft>
                <a:spcPts val="0"/>
              </a:spcAft>
              <a:buNone/>
              <a:defRPr sz="1200">
                <a:solidFill>
                  <a:schemeClr val="dk1"/>
                </a:solidFill>
                <a:latin typeface="Calibri"/>
                <a:ea typeface="Calibri"/>
                <a:cs typeface="Calibri"/>
                <a:sym typeface="Calibri"/>
              </a:defRPr>
            </a:lvl6pPr>
            <a:lvl7pPr marL="0" marR="0" lvl="6" indent="0" algn="r">
              <a:spcBef>
                <a:spcPts val="0"/>
              </a:spcBef>
              <a:spcAft>
                <a:spcPts val="0"/>
              </a:spcAft>
              <a:buNone/>
              <a:defRPr sz="1200">
                <a:solidFill>
                  <a:schemeClr val="dk1"/>
                </a:solidFill>
                <a:latin typeface="Calibri"/>
                <a:ea typeface="Calibri"/>
                <a:cs typeface="Calibri"/>
                <a:sym typeface="Calibri"/>
              </a:defRPr>
            </a:lvl7pPr>
            <a:lvl8pPr marL="0" marR="0" lvl="7" indent="0" algn="r">
              <a:spcBef>
                <a:spcPts val="0"/>
              </a:spcBef>
              <a:spcAft>
                <a:spcPts val="0"/>
              </a:spcAft>
              <a:buNone/>
              <a:defRPr sz="1200">
                <a:solidFill>
                  <a:schemeClr val="dk1"/>
                </a:solidFill>
                <a:latin typeface="Calibri"/>
                <a:ea typeface="Calibri"/>
                <a:cs typeface="Calibri"/>
                <a:sym typeface="Calibri"/>
              </a:defRPr>
            </a:lvl8pPr>
            <a:lvl9pPr marL="0" marR="0" lvl="8" indent="0" algn="r">
              <a:spcBef>
                <a:spcPts val="0"/>
              </a:spcBef>
              <a:spcAft>
                <a:spcPts val="0"/>
              </a:spcAft>
              <a:buNone/>
              <a:defRPr sz="1200">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92"/>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51" name="Google Shape;51;p9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9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9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spcBef>
                <a:spcPts val="0"/>
              </a:spcBef>
              <a:spcAft>
                <a:spcPts val="0"/>
              </a:spcAft>
              <a:buNone/>
              <a:defRPr sz="1200">
                <a:solidFill>
                  <a:schemeClr val="dk1"/>
                </a:solidFill>
                <a:latin typeface="Calibri"/>
                <a:ea typeface="Calibri"/>
                <a:cs typeface="Calibri"/>
                <a:sym typeface="Calibri"/>
              </a:defRPr>
            </a:lvl1pPr>
            <a:lvl2pPr marL="0" marR="0" lvl="1" indent="0" algn="r">
              <a:spcBef>
                <a:spcPts val="0"/>
              </a:spcBef>
              <a:spcAft>
                <a:spcPts val="0"/>
              </a:spcAft>
              <a:buNone/>
              <a:defRPr sz="1200">
                <a:solidFill>
                  <a:schemeClr val="dk1"/>
                </a:solidFill>
                <a:latin typeface="Calibri"/>
                <a:ea typeface="Calibri"/>
                <a:cs typeface="Calibri"/>
                <a:sym typeface="Calibri"/>
              </a:defRPr>
            </a:lvl2pPr>
            <a:lvl3pPr marL="0" marR="0" lvl="2" indent="0" algn="r">
              <a:spcBef>
                <a:spcPts val="0"/>
              </a:spcBef>
              <a:spcAft>
                <a:spcPts val="0"/>
              </a:spcAft>
              <a:buNone/>
              <a:defRPr sz="1200">
                <a:solidFill>
                  <a:schemeClr val="dk1"/>
                </a:solidFill>
                <a:latin typeface="Calibri"/>
                <a:ea typeface="Calibri"/>
                <a:cs typeface="Calibri"/>
                <a:sym typeface="Calibri"/>
              </a:defRPr>
            </a:lvl3pPr>
            <a:lvl4pPr marL="0" marR="0" lvl="3" indent="0" algn="r">
              <a:spcBef>
                <a:spcPts val="0"/>
              </a:spcBef>
              <a:spcAft>
                <a:spcPts val="0"/>
              </a:spcAft>
              <a:buNone/>
              <a:defRPr sz="1200">
                <a:solidFill>
                  <a:schemeClr val="dk1"/>
                </a:solidFill>
                <a:latin typeface="Calibri"/>
                <a:ea typeface="Calibri"/>
                <a:cs typeface="Calibri"/>
                <a:sym typeface="Calibri"/>
              </a:defRPr>
            </a:lvl4pPr>
            <a:lvl5pPr marL="0" marR="0" lvl="4" indent="0" algn="r">
              <a:spcBef>
                <a:spcPts val="0"/>
              </a:spcBef>
              <a:spcAft>
                <a:spcPts val="0"/>
              </a:spcAft>
              <a:buNone/>
              <a:defRPr sz="1200">
                <a:solidFill>
                  <a:schemeClr val="dk1"/>
                </a:solidFill>
                <a:latin typeface="Calibri"/>
                <a:ea typeface="Calibri"/>
                <a:cs typeface="Calibri"/>
                <a:sym typeface="Calibri"/>
              </a:defRPr>
            </a:lvl5pPr>
            <a:lvl6pPr marL="0" marR="0" lvl="5" indent="0" algn="r">
              <a:spcBef>
                <a:spcPts val="0"/>
              </a:spcBef>
              <a:spcAft>
                <a:spcPts val="0"/>
              </a:spcAft>
              <a:buNone/>
              <a:defRPr sz="1200">
                <a:solidFill>
                  <a:schemeClr val="dk1"/>
                </a:solidFill>
                <a:latin typeface="Calibri"/>
                <a:ea typeface="Calibri"/>
                <a:cs typeface="Calibri"/>
                <a:sym typeface="Calibri"/>
              </a:defRPr>
            </a:lvl6pPr>
            <a:lvl7pPr marL="0" marR="0" lvl="6" indent="0" algn="r">
              <a:spcBef>
                <a:spcPts val="0"/>
              </a:spcBef>
              <a:spcAft>
                <a:spcPts val="0"/>
              </a:spcAft>
              <a:buNone/>
              <a:defRPr sz="1200">
                <a:solidFill>
                  <a:schemeClr val="dk1"/>
                </a:solidFill>
                <a:latin typeface="Calibri"/>
                <a:ea typeface="Calibri"/>
                <a:cs typeface="Calibri"/>
                <a:sym typeface="Calibri"/>
              </a:defRPr>
            </a:lvl7pPr>
            <a:lvl8pPr marL="0" marR="0" lvl="7" indent="0" algn="r">
              <a:spcBef>
                <a:spcPts val="0"/>
              </a:spcBef>
              <a:spcAft>
                <a:spcPts val="0"/>
              </a:spcAft>
              <a:buNone/>
              <a:defRPr sz="1200">
                <a:solidFill>
                  <a:schemeClr val="dk1"/>
                </a:solidFill>
                <a:latin typeface="Calibri"/>
                <a:ea typeface="Calibri"/>
                <a:cs typeface="Calibri"/>
                <a:sym typeface="Calibri"/>
              </a:defRPr>
            </a:lvl8pPr>
            <a:lvl9pPr marL="0" marR="0" lvl="8" indent="0" algn="r">
              <a:spcBef>
                <a:spcPts val="0"/>
              </a:spcBef>
              <a:spcAft>
                <a:spcPts val="0"/>
              </a:spcAft>
              <a:buNone/>
              <a:defRPr sz="1200">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4"/>
        <p:cNvGrpSpPr/>
        <p:nvPr/>
      </p:nvGrpSpPr>
      <p:grpSpPr>
        <a:xfrm>
          <a:off x="0" y="0"/>
          <a:ext cx="0" cy="0"/>
          <a:chOff x="0" y="0"/>
          <a:chExt cx="0" cy="0"/>
        </a:xfrm>
      </p:grpSpPr>
      <p:sp>
        <p:nvSpPr>
          <p:cNvPr id="55" name="Google Shape;55;p9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9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9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spcBef>
                <a:spcPts val="0"/>
              </a:spcBef>
              <a:spcAft>
                <a:spcPts val="0"/>
              </a:spcAft>
              <a:buNone/>
              <a:defRPr sz="1200">
                <a:solidFill>
                  <a:schemeClr val="dk1"/>
                </a:solidFill>
                <a:latin typeface="Calibri"/>
                <a:ea typeface="Calibri"/>
                <a:cs typeface="Calibri"/>
                <a:sym typeface="Calibri"/>
              </a:defRPr>
            </a:lvl1pPr>
            <a:lvl2pPr marL="0" marR="0" lvl="1" indent="0" algn="r">
              <a:spcBef>
                <a:spcPts val="0"/>
              </a:spcBef>
              <a:spcAft>
                <a:spcPts val="0"/>
              </a:spcAft>
              <a:buNone/>
              <a:defRPr sz="1200">
                <a:solidFill>
                  <a:schemeClr val="dk1"/>
                </a:solidFill>
                <a:latin typeface="Calibri"/>
                <a:ea typeface="Calibri"/>
                <a:cs typeface="Calibri"/>
                <a:sym typeface="Calibri"/>
              </a:defRPr>
            </a:lvl2pPr>
            <a:lvl3pPr marL="0" marR="0" lvl="2" indent="0" algn="r">
              <a:spcBef>
                <a:spcPts val="0"/>
              </a:spcBef>
              <a:spcAft>
                <a:spcPts val="0"/>
              </a:spcAft>
              <a:buNone/>
              <a:defRPr sz="1200">
                <a:solidFill>
                  <a:schemeClr val="dk1"/>
                </a:solidFill>
                <a:latin typeface="Calibri"/>
                <a:ea typeface="Calibri"/>
                <a:cs typeface="Calibri"/>
                <a:sym typeface="Calibri"/>
              </a:defRPr>
            </a:lvl3pPr>
            <a:lvl4pPr marL="0" marR="0" lvl="3" indent="0" algn="r">
              <a:spcBef>
                <a:spcPts val="0"/>
              </a:spcBef>
              <a:spcAft>
                <a:spcPts val="0"/>
              </a:spcAft>
              <a:buNone/>
              <a:defRPr sz="1200">
                <a:solidFill>
                  <a:schemeClr val="dk1"/>
                </a:solidFill>
                <a:latin typeface="Calibri"/>
                <a:ea typeface="Calibri"/>
                <a:cs typeface="Calibri"/>
                <a:sym typeface="Calibri"/>
              </a:defRPr>
            </a:lvl4pPr>
            <a:lvl5pPr marL="0" marR="0" lvl="4" indent="0" algn="r">
              <a:spcBef>
                <a:spcPts val="0"/>
              </a:spcBef>
              <a:spcAft>
                <a:spcPts val="0"/>
              </a:spcAft>
              <a:buNone/>
              <a:defRPr sz="1200">
                <a:solidFill>
                  <a:schemeClr val="dk1"/>
                </a:solidFill>
                <a:latin typeface="Calibri"/>
                <a:ea typeface="Calibri"/>
                <a:cs typeface="Calibri"/>
                <a:sym typeface="Calibri"/>
              </a:defRPr>
            </a:lvl5pPr>
            <a:lvl6pPr marL="0" marR="0" lvl="5" indent="0" algn="r">
              <a:spcBef>
                <a:spcPts val="0"/>
              </a:spcBef>
              <a:spcAft>
                <a:spcPts val="0"/>
              </a:spcAft>
              <a:buNone/>
              <a:defRPr sz="1200">
                <a:solidFill>
                  <a:schemeClr val="dk1"/>
                </a:solidFill>
                <a:latin typeface="Calibri"/>
                <a:ea typeface="Calibri"/>
                <a:cs typeface="Calibri"/>
                <a:sym typeface="Calibri"/>
              </a:defRPr>
            </a:lvl6pPr>
            <a:lvl7pPr marL="0" marR="0" lvl="6" indent="0" algn="r">
              <a:spcBef>
                <a:spcPts val="0"/>
              </a:spcBef>
              <a:spcAft>
                <a:spcPts val="0"/>
              </a:spcAft>
              <a:buNone/>
              <a:defRPr sz="1200">
                <a:solidFill>
                  <a:schemeClr val="dk1"/>
                </a:solidFill>
                <a:latin typeface="Calibri"/>
                <a:ea typeface="Calibri"/>
                <a:cs typeface="Calibri"/>
                <a:sym typeface="Calibri"/>
              </a:defRPr>
            </a:lvl7pPr>
            <a:lvl8pPr marL="0" marR="0" lvl="7" indent="0" algn="r">
              <a:spcBef>
                <a:spcPts val="0"/>
              </a:spcBef>
              <a:spcAft>
                <a:spcPts val="0"/>
              </a:spcAft>
              <a:buNone/>
              <a:defRPr sz="1200">
                <a:solidFill>
                  <a:schemeClr val="dk1"/>
                </a:solidFill>
                <a:latin typeface="Calibri"/>
                <a:ea typeface="Calibri"/>
                <a:cs typeface="Calibri"/>
                <a:sym typeface="Calibri"/>
              </a:defRPr>
            </a:lvl8pPr>
            <a:lvl9pPr marL="0" marR="0" lvl="8" indent="0" algn="r">
              <a:spcBef>
                <a:spcPts val="0"/>
              </a:spcBef>
              <a:spcAft>
                <a:spcPts val="0"/>
              </a:spcAft>
              <a:buNone/>
              <a:defRPr sz="1200">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94"/>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sz="2000" b="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60" name="Google Shape;60;p94"/>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61" name="Google Shape;61;p94"/>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2" name="Google Shape;62;p9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9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9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spcBef>
                <a:spcPts val="0"/>
              </a:spcBef>
              <a:spcAft>
                <a:spcPts val="0"/>
              </a:spcAft>
              <a:buNone/>
              <a:defRPr sz="1200">
                <a:solidFill>
                  <a:schemeClr val="dk1"/>
                </a:solidFill>
                <a:latin typeface="Calibri"/>
                <a:ea typeface="Calibri"/>
                <a:cs typeface="Calibri"/>
                <a:sym typeface="Calibri"/>
              </a:defRPr>
            </a:lvl1pPr>
            <a:lvl2pPr marL="0" marR="0" lvl="1" indent="0" algn="r">
              <a:spcBef>
                <a:spcPts val="0"/>
              </a:spcBef>
              <a:spcAft>
                <a:spcPts val="0"/>
              </a:spcAft>
              <a:buNone/>
              <a:defRPr sz="1200">
                <a:solidFill>
                  <a:schemeClr val="dk1"/>
                </a:solidFill>
                <a:latin typeface="Calibri"/>
                <a:ea typeface="Calibri"/>
                <a:cs typeface="Calibri"/>
                <a:sym typeface="Calibri"/>
              </a:defRPr>
            </a:lvl2pPr>
            <a:lvl3pPr marL="0" marR="0" lvl="2" indent="0" algn="r">
              <a:spcBef>
                <a:spcPts val="0"/>
              </a:spcBef>
              <a:spcAft>
                <a:spcPts val="0"/>
              </a:spcAft>
              <a:buNone/>
              <a:defRPr sz="1200">
                <a:solidFill>
                  <a:schemeClr val="dk1"/>
                </a:solidFill>
                <a:latin typeface="Calibri"/>
                <a:ea typeface="Calibri"/>
                <a:cs typeface="Calibri"/>
                <a:sym typeface="Calibri"/>
              </a:defRPr>
            </a:lvl3pPr>
            <a:lvl4pPr marL="0" marR="0" lvl="3" indent="0" algn="r">
              <a:spcBef>
                <a:spcPts val="0"/>
              </a:spcBef>
              <a:spcAft>
                <a:spcPts val="0"/>
              </a:spcAft>
              <a:buNone/>
              <a:defRPr sz="1200">
                <a:solidFill>
                  <a:schemeClr val="dk1"/>
                </a:solidFill>
                <a:latin typeface="Calibri"/>
                <a:ea typeface="Calibri"/>
                <a:cs typeface="Calibri"/>
                <a:sym typeface="Calibri"/>
              </a:defRPr>
            </a:lvl4pPr>
            <a:lvl5pPr marL="0" marR="0" lvl="4" indent="0" algn="r">
              <a:spcBef>
                <a:spcPts val="0"/>
              </a:spcBef>
              <a:spcAft>
                <a:spcPts val="0"/>
              </a:spcAft>
              <a:buNone/>
              <a:defRPr sz="1200">
                <a:solidFill>
                  <a:schemeClr val="dk1"/>
                </a:solidFill>
                <a:latin typeface="Calibri"/>
                <a:ea typeface="Calibri"/>
                <a:cs typeface="Calibri"/>
                <a:sym typeface="Calibri"/>
              </a:defRPr>
            </a:lvl5pPr>
            <a:lvl6pPr marL="0" marR="0" lvl="5" indent="0" algn="r">
              <a:spcBef>
                <a:spcPts val="0"/>
              </a:spcBef>
              <a:spcAft>
                <a:spcPts val="0"/>
              </a:spcAft>
              <a:buNone/>
              <a:defRPr sz="1200">
                <a:solidFill>
                  <a:schemeClr val="dk1"/>
                </a:solidFill>
                <a:latin typeface="Calibri"/>
                <a:ea typeface="Calibri"/>
                <a:cs typeface="Calibri"/>
                <a:sym typeface="Calibri"/>
              </a:defRPr>
            </a:lvl6pPr>
            <a:lvl7pPr marL="0" marR="0" lvl="6" indent="0" algn="r">
              <a:spcBef>
                <a:spcPts val="0"/>
              </a:spcBef>
              <a:spcAft>
                <a:spcPts val="0"/>
              </a:spcAft>
              <a:buNone/>
              <a:defRPr sz="1200">
                <a:solidFill>
                  <a:schemeClr val="dk1"/>
                </a:solidFill>
                <a:latin typeface="Calibri"/>
                <a:ea typeface="Calibri"/>
                <a:cs typeface="Calibri"/>
                <a:sym typeface="Calibri"/>
              </a:defRPr>
            </a:lvl7pPr>
            <a:lvl8pPr marL="0" marR="0" lvl="7" indent="0" algn="r">
              <a:spcBef>
                <a:spcPts val="0"/>
              </a:spcBef>
              <a:spcAft>
                <a:spcPts val="0"/>
              </a:spcAft>
              <a:buNone/>
              <a:defRPr sz="1200">
                <a:solidFill>
                  <a:schemeClr val="dk1"/>
                </a:solidFill>
                <a:latin typeface="Calibri"/>
                <a:ea typeface="Calibri"/>
                <a:cs typeface="Calibri"/>
                <a:sym typeface="Calibri"/>
              </a:defRPr>
            </a:lvl8pPr>
            <a:lvl9pPr marL="0" marR="0" lvl="8" indent="0" algn="r">
              <a:spcBef>
                <a:spcPts val="0"/>
              </a:spcBef>
              <a:spcAft>
                <a:spcPts val="0"/>
              </a:spcAft>
              <a:buNone/>
              <a:defRPr sz="1200">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95"/>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sz="2000" b="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67" name="Google Shape;67;p95"/>
          <p:cNvSpPr>
            <a:spLocks noGrp="1"/>
          </p:cNvSpPr>
          <p:nvPr>
            <p:ph type="pic" idx="2"/>
          </p:nvPr>
        </p:nvSpPr>
        <p:spPr>
          <a:xfrm>
            <a:off x="1792288" y="612775"/>
            <a:ext cx="5486400" cy="4114800"/>
          </a:xfrm>
          <a:prstGeom prst="rect">
            <a:avLst/>
          </a:prstGeom>
          <a:noFill/>
          <a:ln>
            <a:noFill/>
          </a:ln>
        </p:spPr>
      </p:sp>
      <p:sp>
        <p:nvSpPr>
          <p:cNvPr id="68" name="Google Shape;68;p95"/>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9" name="Google Shape;69;p9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9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9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spcBef>
                <a:spcPts val="0"/>
              </a:spcBef>
              <a:spcAft>
                <a:spcPts val="0"/>
              </a:spcAft>
              <a:buNone/>
              <a:defRPr sz="1200">
                <a:solidFill>
                  <a:schemeClr val="dk1"/>
                </a:solidFill>
                <a:latin typeface="Calibri"/>
                <a:ea typeface="Calibri"/>
                <a:cs typeface="Calibri"/>
                <a:sym typeface="Calibri"/>
              </a:defRPr>
            </a:lvl1pPr>
            <a:lvl2pPr marL="0" marR="0" lvl="1" indent="0" algn="r">
              <a:spcBef>
                <a:spcPts val="0"/>
              </a:spcBef>
              <a:spcAft>
                <a:spcPts val="0"/>
              </a:spcAft>
              <a:buNone/>
              <a:defRPr sz="1200">
                <a:solidFill>
                  <a:schemeClr val="dk1"/>
                </a:solidFill>
                <a:latin typeface="Calibri"/>
                <a:ea typeface="Calibri"/>
                <a:cs typeface="Calibri"/>
                <a:sym typeface="Calibri"/>
              </a:defRPr>
            </a:lvl2pPr>
            <a:lvl3pPr marL="0" marR="0" lvl="2" indent="0" algn="r">
              <a:spcBef>
                <a:spcPts val="0"/>
              </a:spcBef>
              <a:spcAft>
                <a:spcPts val="0"/>
              </a:spcAft>
              <a:buNone/>
              <a:defRPr sz="1200">
                <a:solidFill>
                  <a:schemeClr val="dk1"/>
                </a:solidFill>
                <a:latin typeface="Calibri"/>
                <a:ea typeface="Calibri"/>
                <a:cs typeface="Calibri"/>
                <a:sym typeface="Calibri"/>
              </a:defRPr>
            </a:lvl3pPr>
            <a:lvl4pPr marL="0" marR="0" lvl="3" indent="0" algn="r">
              <a:spcBef>
                <a:spcPts val="0"/>
              </a:spcBef>
              <a:spcAft>
                <a:spcPts val="0"/>
              </a:spcAft>
              <a:buNone/>
              <a:defRPr sz="1200">
                <a:solidFill>
                  <a:schemeClr val="dk1"/>
                </a:solidFill>
                <a:latin typeface="Calibri"/>
                <a:ea typeface="Calibri"/>
                <a:cs typeface="Calibri"/>
                <a:sym typeface="Calibri"/>
              </a:defRPr>
            </a:lvl4pPr>
            <a:lvl5pPr marL="0" marR="0" lvl="4" indent="0" algn="r">
              <a:spcBef>
                <a:spcPts val="0"/>
              </a:spcBef>
              <a:spcAft>
                <a:spcPts val="0"/>
              </a:spcAft>
              <a:buNone/>
              <a:defRPr sz="1200">
                <a:solidFill>
                  <a:schemeClr val="dk1"/>
                </a:solidFill>
                <a:latin typeface="Calibri"/>
                <a:ea typeface="Calibri"/>
                <a:cs typeface="Calibri"/>
                <a:sym typeface="Calibri"/>
              </a:defRPr>
            </a:lvl5pPr>
            <a:lvl6pPr marL="0" marR="0" lvl="5" indent="0" algn="r">
              <a:spcBef>
                <a:spcPts val="0"/>
              </a:spcBef>
              <a:spcAft>
                <a:spcPts val="0"/>
              </a:spcAft>
              <a:buNone/>
              <a:defRPr sz="1200">
                <a:solidFill>
                  <a:schemeClr val="dk1"/>
                </a:solidFill>
                <a:latin typeface="Calibri"/>
                <a:ea typeface="Calibri"/>
                <a:cs typeface="Calibri"/>
                <a:sym typeface="Calibri"/>
              </a:defRPr>
            </a:lvl6pPr>
            <a:lvl7pPr marL="0" marR="0" lvl="6" indent="0" algn="r">
              <a:spcBef>
                <a:spcPts val="0"/>
              </a:spcBef>
              <a:spcAft>
                <a:spcPts val="0"/>
              </a:spcAft>
              <a:buNone/>
              <a:defRPr sz="1200">
                <a:solidFill>
                  <a:schemeClr val="dk1"/>
                </a:solidFill>
                <a:latin typeface="Calibri"/>
                <a:ea typeface="Calibri"/>
                <a:cs typeface="Calibri"/>
                <a:sym typeface="Calibri"/>
              </a:defRPr>
            </a:lvl7pPr>
            <a:lvl8pPr marL="0" marR="0" lvl="7" indent="0" algn="r">
              <a:spcBef>
                <a:spcPts val="0"/>
              </a:spcBef>
              <a:spcAft>
                <a:spcPts val="0"/>
              </a:spcAft>
              <a:buNone/>
              <a:defRPr sz="1200">
                <a:solidFill>
                  <a:schemeClr val="dk1"/>
                </a:solidFill>
                <a:latin typeface="Calibri"/>
                <a:ea typeface="Calibri"/>
                <a:cs typeface="Calibri"/>
                <a:sym typeface="Calibri"/>
              </a:defRPr>
            </a:lvl8pPr>
            <a:lvl9pPr marL="0" marR="0" lvl="8" indent="0" algn="r">
              <a:spcBef>
                <a:spcPts val="0"/>
              </a:spcBef>
              <a:spcAft>
                <a:spcPts val="0"/>
              </a:spcAft>
              <a:buNone/>
              <a:defRPr sz="1200">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8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1pPr>
            <a:lvl2pPr marR="0" lvl="1"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9pPr>
          </a:lstStyle>
          <a:p>
            <a:endParaRPr/>
          </a:p>
        </p:txBody>
      </p:sp>
      <p:sp>
        <p:nvSpPr>
          <p:cNvPr id="11" name="Google Shape;11;p86"/>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 name="Google Shape;12;p8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3" name="Google Shape;13;p8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4" name="Google Shape;14;p8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spcAft>
                <a:spcPts val="0"/>
              </a:spcAft>
              <a:buNone/>
              <a:defRPr sz="1200" b="0" i="0" u="none" strike="noStrike" cap="none">
                <a:solidFill>
                  <a:schemeClr val="dk1"/>
                </a:solidFill>
                <a:latin typeface="Calibri"/>
                <a:ea typeface="Calibri"/>
                <a:cs typeface="Calibri"/>
                <a:sym typeface="Calibri"/>
              </a:defRPr>
            </a:lvl1pPr>
            <a:lvl2pPr marL="0" marR="0" lvl="1" indent="0" algn="r" rtl="0">
              <a:spcBef>
                <a:spcPts val="0"/>
              </a:spcBef>
              <a:spcAft>
                <a:spcPts val="0"/>
              </a:spcAft>
              <a:buNone/>
              <a:defRPr sz="1200" b="0" i="0" u="none" strike="noStrike" cap="none">
                <a:solidFill>
                  <a:schemeClr val="dk1"/>
                </a:solidFill>
                <a:latin typeface="Calibri"/>
                <a:ea typeface="Calibri"/>
                <a:cs typeface="Calibri"/>
                <a:sym typeface="Calibri"/>
              </a:defRPr>
            </a:lvl2pPr>
            <a:lvl3pPr marL="0" marR="0" lvl="2" indent="0" algn="r" rtl="0">
              <a:spcBef>
                <a:spcPts val="0"/>
              </a:spcBef>
              <a:spcAft>
                <a:spcPts val="0"/>
              </a:spcAft>
              <a:buNone/>
              <a:defRPr sz="1200" b="0" i="0" u="none" strike="noStrike" cap="none">
                <a:solidFill>
                  <a:schemeClr val="dk1"/>
                </a:solidFill>
                <a:latin typeface="Calibri"/>
                <a:ea typeface="Calibri"/>
                <a:cs typeface="Calibri"/>
                <a:sym typeface="Calibri"/>
              </a:defRPr>
            </a:lvl3pPr>
            <a:lvl4pPr marL="0" marR="0" lvl="3" indent="0" algn="r" rtl="0">
              <a:spcBef>
                <a:spcPts val="0"/>
              </a:spcBef>
              <a:spcAft>
                <a:spcPts val="0"/>
              </a:spcAft>
              <a:buNone/>
              <a:defRPr sz="1200" b="0" i="0" u="none" strike="noStrike" cap="none">
                <a:solidFill>
                  <a:schemeClr val="dk1"/>
                </a:solidFill>
                <a:latin typeface="Calibri"/>
                <a:ea typeface="Calibri"/>
                <a:cs typeface="Calibri"/>
                <a:sym typeface="Calibri"/>
              </a:defRPr>
            </a:lvl4pPr>
            <a:lvl5pPr marL="0" marR="0" lvl="4" indent="0" algn="r" rtl="0">
              <a:spcBef>
                <a:spcPts val="0"/>
              </a:spcBef>
              <a:spcAft>
                <a:spcPts val="0"/>
              </a:spcAft>
              <a:buNone/>
              <a:defRPr sz="1200" b="0" i="0" u="none" strike="noStrike" cap="none">
                <a:solidFill>
                  <a:schemeClr val="dk1"/>
                </a:solidFill>
                <a:latin typeface="Calibri"/>
                <a:ea typeface="Calibri"/>
                <a:cs typeface="Calibri"/>
                <a:sym typeface="Calibri"/>
              </a:defRPr>
            </a:lvl5pPr>
            <a:lvl6pPr marL="0" marR="0" lvl="5" indent="0" algn="r" rtl="0">
              <a:spcBef>
                <a:spcPts val="0"/>
              </a:spcBef>
              <a:spcAft>
                <a:spcPts val="0"/>
              </a:spcAft>
              <a:buNone/>
              <a:defRPr sz="1200" b="0" i="0" u="none" strike="noStrike" cap="none">
                <a:solidFill>
                  <a:schemeClr val="dk1"/>
                </a:solidFill>
                <a:latin typeface="Calibri"/>
                <a:ea typeface="Calibri"/>
                <a:cs typeface="Calibri"/>
                <a:sym typeface="Calibri"/>
              </a:defRPr>
            </a:lvl6pPr>
            <a:lvl7pPr marL="0" marR="0" lvl="6" indent="0" algn="r" rtl="0">
              <a:spcBef>
                <a:spcPts val="0"/>
              </a:spcBef>
              <a:spcAft>
                <a:spcPts val="0"/>
              </a:spcAft>
              <a:buNone/>
              <a:defRPr sz="1200" b="0" i="0" u="none" strike="noStrike" cap="none">
                <a:solidFill>
                  <a:schemeClr val="dk1"/>
                </a:solidFill>
                <a:latin typeface="Calibri"/>
                <a:ea typeface="Calibri"/>
                <a:cs typeface="Calibri"/>
                <a:sym typeface="Calibri"/>
              </a:defRPr>
            </a:lvl7pPr>
            <a:lvl8pPr marL="0" marR="0" lvl="7" indent="0" algn="r" rtl="0">
              <a:spcBef>
                <a:spcPts val="0"/>
              </a:spcBef>
              <a:spcAft>
                <a:spcPts val="0"/>
              </a:spcAft>
              <a:buNone/>
              <a:defRPr sz="1200" b="0" i="0" u="none" strike="noStrike" cap="none">
                <a:solidFill>
                  <a:schemeClr val="dk1"/>
                </a:solidFill>
                <a:latin typeface="Calibri"/>
                <a:ea typeface="Calibri"/>
                <a:cs typeface="Calibri"/>
                <a:sym typeface="Calibri"/>
              </a:defRPr>
            </a:lvl8pPr>
            <a:lvl9pPr marL="0" marR="0" lvl="8" indent="0" algn="r" rtl="0">
              <a:spcBef>
                <a:spcPts val="0"/>
              </a:spcBef>
              <a:spcAft>
                <a:spcPts val="0"/>
              </a:spcAft>
              <a:buNone/>
              <a:defRPr sz="1200" b="0"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pic>
        <p:nvPicPr>
          <p:cNvPr id="7" name="Google Shape;111;p3" descr="C:\Users\parul\Desktop\Digital Learning Content.png">
            <a:extLst>
              <a:ext uri="{FF2B5EF4-FFF2-40B4-BE49-F238E27FC236}">
                <a16:creationId xmlns:a16="http://schemas.microsoft.com/office/drawing/2014/main" id="{31E1C536-2BD0-4481-A5E3-4069371C3DBF}"/>
              </a:ext>
            </a:extLst>
          </p:cNvPr>
          <p:cNvPicPr preferRelativeResize="0"/>
          <p:nvPr userDrawn="1"/>
        </p:nvPicPr>
        <p:blipFill rotWithShape="1">
          <a:blip r:embed="rId13">
            <a:alphaModFix/>
          </a:blip>
          <a:srcRect/>
          <a:stretch/>
        </p:blipFill>
        <p:spPr>
          <a:xfrm>
            <a:off x="0" y="-21432"/>
            <a:ext cx="9144000" cy="6834981"/>
          </a:xfrm>
          <a:prstGeom prst="rect">
            <a:avLst/>
          </a:prstGeom>
          <a:noFill/>
          <a:ln>
            <a:noFill/>
          </a:ln>
        </p:spPr>
      </p:pic>
      <p:pic>
        <p:nvPicPr>
          <p:cNvPr id="8" name="Picture 7">
            <a:extLst>
              <a:ext uri="{FF2B5EF4-FFF2-40B4-BE49-F238E27FC236}">
                <a16:creationId xmlns:a16="http://schemas.microsoft.com/office/drawing/2014/main" id="{A9AB50B6-7397-42D3-B9F9-862D395CE67F}"/>
              </a:ext>
            </a:extLst>
          </p:cNvPr>
          <p:cNvPicPr>
            <a:picLocks noChangeAspect="1"/>
          </p:cNvPicPr>
          <p:nvPr userDrawn="1"/>
        </p:nvPicPr>
        <p:blipFill>
          <a:blip r:embed="rId14"/>
          <a:stretch>
            <a:fillRect/>
          </a:stretch>
        </p:blipFill>
        <p:spPr>
          <a:xfrm>
            <a:off x="50044" y="14494"/>
            <a:ext cx="3513124" cy="1251285"/>
          </a:xfrm>
          <a:prstGeom prst="rect">
            <a:avLst/>
          </a:prstGeom>
        </p:spPr>
      </p:pic>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4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4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4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4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0.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5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5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2.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53.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25.png"/><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5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55.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35.png"/><Relationship Id="rId2" Type="http://schemas.openxmlformats.org/officeDocument/2006/relationships/notesSlide" Target="../notesSlides/notesSlide55.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56.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39.png"/><Relationship Id="rId2" Type="http://schemas.openxmlformats.org/officeDocument/2006/relationships/notesSlide" Target="../notesSlides/notesSlide56.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5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5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9.xm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0.xml"/><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3.png"/></Relationships>
</file>

<file path=ppt/slides/_rels/slide6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1.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6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51.png"/><Relationship Id="rId2" Type="http://schemas.openxmlformats.org/officeDocument/2006/relationships/notesSlide" Target="../notesSlides/notesSlide64.xml"/><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6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6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6.xml"/><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6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7.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6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9.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0.xm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7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1.xml"/><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7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4.xml"/><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7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85.xml"/><Relationship Id="rId1" Type="http://schemas.openxmlformats.org/officeDocument/2006/relationships/slideLayout" Target="../slideLayouts/slideLayout2.xml"/><Relationship Id="rId5" Type="http://schemas.openxmlformats.org/officeDocument/2006/relationships/image" Target="../media/image63.png"/><Relationship Id="rId4" Type="http://schemas.openxmlformats.org/officeDocument/2006/relationships/image" Target="../media/image62.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pic>
        <p:nvPicPr>
          <p:cNvPr id="88" name="Google Shape;88;p1" descr="C:\Users\parul\Desktop\temp.png"/>
          <p:cNvPicPr preferRelativeResize="0"/>
          <p:nvPr/>
        </p:nvPicPr>
        <p:blipFill rotWithShape="1">
          <a:blip r:embed="rId3">
            <a:alphaModFix/>
          </a:blip>
          <a:srcRect/>
          <a:stretch/>
        </p:blipFill>
        <p:spPr>
          <a:xfrm>
            <a:off x="0" y="-21432"/>
            <a:ext cx="9144000" cy="6900863"/>
          </a:xfrm>
          <a:prstGeom prst="rect">
            <a:avLst/>
          </a:prstGeom>
          <a:noFill/>
          <a:ln>
            <a:noFill/>
          </a:ln>
        </p:spPr>
      </p:pic>
      <p:sp>
        <p:nvSpPr>
          <p:cNvPr id="89" name="Google Shape;89;p1"/>
          <p:cNvSpPr/>
          <p:nvPr/>
        </p:nvSpPr>
        <p:spPr>
          <a:xfrm>
            <a:off x="1143000" y="1916113"/>
            <a:ext cx="6858000" cy="1169987"/>
          </a:xfrm>
          <a:prstGeom prst="rect">
            <a:avLst/>
          </a:prstGeom>
          <a:noFill/>
          <a:ln>
            <a:noFill/>
          </a:ln>
        </p:spPr>
        <p:txBody>
          <a:bodyPr spcFirstLastPara="1" wrap="square" lIns="91425" tIns="45700" rIns="91425" bIns="45700" anchor="t" anchorCtr="0">
            <a:noAutofit/>
          </a:bodyPr>
          <a:lstStyle/>
          <a:p>
            <a:pPr algn="ctr">
              <a:buSzPts val="3500"/>
            </a:pPr>
            <a:r>
              <a:rPr lang="en-US" sz="3500" b="1" dirty="0">
                <a:latin typeface="Calibri"/>
                <a:ea typeface="Calibri"/>
                <a:cs typeface="Calibri"/>
                <a:sym typeface="Calibri"/>
              </a:rPr>
              <a:t>Information and Network Security</a:t>
            </a:r>
          </a:p>
          <a:p>
            <a:pPr marL="0" marR="0" lvl="0" indent="0" algn="ctr" rtl="0">
              <a:spcBef>
                <a:spcPts val="0"/>
              </a:spcBef>
              <a:spcAft>
                <a:spcPts val="0"/>
              </a:spcAft>
              <a:buClr>
                <a:srgbClr val="000000"/>
              </a:buClr>
              <a:buSzPts val="3500"/>
              <a:buFont typeface="Arial"/>
              <a:buNone/>
            </a:pPr>
            <a:endParaRPr sz="3500" b="1" i="0" u="none" strike="noStrike" cap="none" dirty="0">
              <a:solidFill>
                <a:srgbClr val="000000"/>
              </a:solidFill>
              <a:latin typeface="Calibri"/>
              <a:ea typeface="Calibri"/>
              <a:cs typeface="Calibri"/>
              <a:sym typeface="Calibri"/>
            </a:endParaRPr>
          </a:p>
        </p:txBody>
      </p:sp>
      <p:sp>
        <p:nvSpPr>
          <p:cNvPr id="90" name="Google Shape;90;p1"/>
          <p:cNvSpPr/>
          <p:nvPr/>
        </p:nvSpPr>
        <p:spPr>
          <a:xfrm>
            <a:off x="1527175" y="2854325"/>
            <a:ext cx="6089650" cy="769938"/>
          </a:xfrm>
          <a:prstGeom prst="rect">
            <a:avLst/>
          </a:prstGeom>
          <a:noFill/>
          <a:ln>
            <a:noFill/>
          </a:ln>
        </p:spPr>
        <p:txBody>
          <a:bodyPr spcFirstLastPara="1" wrap="square" lIns="91425" tIns="45700" rIns="91425" bIns="45700" anchor="t" anchorCtr="0">
            <a:noAutofit/>
          </a:bodyPr>
          <a:lstStyle/>
          <a:p>
            <a:pPr lvl="0" algn="ctr">
              <a:buSzPts val="2200"/>
            </a:pPr>
            <a:r>
              <a:rPr lang="en-IN" sz="2200" b="1" dirty="0">
                <a:latin typeface="Calibri"/>
                <a:ea typeface="Calibri"/>
                <a:cs typeface="Calibri"/>
                <a:sym typeface="Calibri"/>
              </a:rPr>
              <a:t>Ms. Hansa </a:t>
            </a:r>
            <a:r>
              <a:rPr lang="en-IN" sz="2200" b="1" dirty="0" err="1">
                <a:latin typeface="Calibri"/>
                <a:ea typeface="Calibri"/>
                <a:cs typeface="Calibri"/>
                <a:sym typeface="Calibri"/>
              </a:rPr>
              <a:t>Vaghela</a:t>
            </a:r>
            <a:r>
              <a:rPr lang="en-IN" sz="2200" b="1" dirty="0">
                <a:latin typeface="Calibri"/>
                <a:ea typeface="Calibri"/>
                <a:cs typeface="Calibri"/>
                <a:sym typeface="Calibri"/>
              </a:rPr>
              <a:t> , </a:t>
            </a:r>
            <a:r>
              <a:rPr lang="en-IN" sz="2200" dirty="0">
                <a:latin typeface="Calibri"/>
                <a:ea typeface="Calibri"/>
                <a:cs typeface="Calibri"/>
                <a:sym typeface="Calibri"/>
              </a:rPr>
              <a:t>Assistant Professor</a:t>
            </a:r>
            <a:endParaRPr lang="en-IN" sz="2400" dirty="0"/>
          </a:p>
          <a:p>
            <a:pPr lvl="0" algn="ctr">
              <a:buSzPts val="2200"/>
            </a:pPr>
            <a:r>
              <a:rPr lang="en-IN" sz="2200" dirty="0">
                <a:latin typeface="Calibri"/>
                <a:ea typeface="Calibri"/>
                <a:cs typeface="Calibri"/>
                <a:sym typeface="Calibri"/>
              </a:rPr>
              <a:t>Computer Science &amp; Engineering</a:t>
            </a:r>
          </a:p>
        </p:txBody>
      </p:sp>
      <p:grpSp>
        <p:nvGrpSpPr>
          <p:cNvPr id="92" name="Google Shape;92;p1"/>
          <p:cNvGrpSpPr/>
          <p:nvPr/>
        </p:nvGrpSpPr>
        <p:grpSpPr>
          <a:xfrm>
            <a:off x="1417638" y="2692400"/>
            <a:ext cx="6308725" cy="93663"/>
            <a:chOff x="1428728" y="2571744"/>
            <a:chExt cx="6309404" cy="94298"/>
          </a:xfrm>
        </p:grpSpPr>
        <p:cxnSp>
          <p:nvCxnSpPr>
            <p:cNvPr id="93" name="Google Shape;93;p1"/>
            <p:cNvCxnSpPr/>
            <p:nvPr/>
          </p:nvCxnSpPr>
          <p:spPr>
            <a:xfrm>
              <a:off x="1428728" y="2618094"/>
              <a:ext cx="6287177" cy="1598"/>
            </a:xfrm>
            <a:prstGeom prst="straightConnector1">
              <a:avLst/>
            </a:prstGeom>
            <a:noFill/>
            <a:ln w="9525" cap="flat" cmpd="sng">
              <a:solidFill>
                <a:srgbClr val="000000"/>
              </a:solidFill>
              <a:prstDash val="solid"/>
              <a:round/>
              <a:headEnd type="none" w="med" len="med"/>
              <a:tailEnd type="none" w="med" len="med"/>
            </a:ln>
          </p:spPr>
        </p:cxnSp>
        <p:sp>
          <p:nvSpPr>
            <p:cNvPr id="94" name="Google Shape;94;p1"/>
            <p:cNvSpPr/>
            <p:nvPr/>
          </p:nvSpPr>
          <p:spPr>
            <a:xfrm rot="10800000">
              <a:off x="1428728" y="2571744"/>
              <a:ext cx="93672" cy="94298"/>
            </a:xfrm>
            <a:prstGeom prst="ellipse">
              <a:avLst/>
            </a:prstGeom>
            <a:solidFill>
              <a:srgbClr val="00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
          <p:nvSpPr>
            <p:cNvPr id="95" name="Google Shape;95;p1"/>
            <p:cNvSpPr/>
            <p:nvPr/>
          </p:nvSpPr>
          <p:spPr>
            <a:xfrm rot="10800000">
              <a:off x="7644459" y="2571744"/>
              <a:ext cx="93673" cy="94298"/>
            </a:xfrm>
            <a:prstGeom prst="ellipse">
              <a:avLst/>
            </a:prstGeom>
            <a:solidFill>
              <a:srgbClr val="00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grpSp>
      <p:pic>
        <p:nvPicPr>
          <p:cNvPr id="11" name="Picture 10">
            <a:extLst>
              <a:ext uri="{FF2B5EF4-FFF2-40B4-BE49-F238E27FC236}">
                <a16:creationId xmlns:a16="http://schemas.microsoft.com/office/drawing/2014/main" id="{109F1F28-2471-4424-991F-F3B077F22EC9}"/>
              </a:ext>
            </a:extLst>
          </p:cNvPr>
          <p:cNvPicPr>
            <a:picLocks noChangeAspect="1"/>
          </p:cNvPicPr>
          <p:nvPr/>
        </p:nvPicPr>
        <p:blipFill>
          <a:blip r:embed="rId4"/>
          <a:stretch>
            <a:fillRect/>
          </a:stretch>
        </p:blipFill>
        <p:spPr>
          <a:xfrm>
            <a:off x="2967855" y="736912"/>
            <a:ext cx="3208290" cy="1104996"/>
          </a:xfrm>
          <a:prstGeom prst="rect">
            <a:avLst/>
          </a:prstGeom>
        </p:spPr>
        <p:style>
          <a:lnRef idx="1">
            <a:schemeClr val="accent1"/>
          </a:lnRef>
          <a:fillRef idx="3">
            <a:schemeClr val="accent1"/>
          </a:fillRef>
          <a:effectRef idx="2">
            <a:schemeClr val="accent1"/>
          </a:effectRef>
          <a:fontRef idx="minor">
            <a:schemeClr val="lt1"/>
          </a:fontRef>
        </p:style>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pic>
        <p:nvPicPr>
          <p:cNvPr id="194" name="Google Shape;194;p10" descr="C:\Users\parul\Desktop\Untitled-1.png"/>
          <p:cNvPicPr preferRelativeResize="0"/>
          <p:nvPr/>
        </p:nvPicPr>
        <p:blipFill rotWithShape="1">
          <a:blip r:embed="rId3">
            <a:alphaModFix/>
          </a:blip>
          <a:srcRect/>
          <a:stretch/>
        </p:blipFill>
        <p:spPr>
          <a:xfrm>
            <a:off x="1857375" y="3071813"/>
            <a:ext cx="5430838" cy="2803525"/>
          </a:xfrm>
          <a:prstGeom prst="rect">
            <a:avLst/>
          </a:prstGeom>
          <a:noFill/>
          <a:ln>
            <a:noFill/>
          </a:ln>
        </p:spPr>
      </p:pic>
      <p:sp>
        <p:nvSpPr>
          <p:cNvPr id="195" name="Google Shape;195;p10"/>
          <p:cNvSpPr txBox="1"/>
          <p:nvPr/>
        </p:nvSpPr>
        <p:spPr>
          <a:xfrm>
            <a:off x="190500" y="2286001"/>
            <a:ext cx="8413800" cy="5559600"/>
          </a:xfrm>
          <a:prstGeom prst="rect">
            <a:avLst/>
          </a:prstGeom>
          <a:noFill/>
          <a:ln>
            <a:noFill/>
          </a:ln>
        </p:spPr>
        <p:txBody>
          <a:bodyPr spcFirstLastPara="1" wrap="square" lIns="91425" tIns="45700" rIns="91425" bIns="45700" anchor="t" anchorCtr="0">
            <a:spAutoFit/>
          </a:bodyPr>
          <a:lstStyle/>
          <a:p>
            <a:pPr marL="342900" marR="0" lvl="0" indent="-342900" algn="l" rtl="0">
              <a:lnSpc>
                <a:spcPct val="90000"/>
              </a:lnSpc>
              <a:spcBef>
                <a:spcPts val="0"/>
              </a:spcBef>
              <a:spcAft>
                <a:spcPts val="0"/>
              </a:spcAft>
              <a:buClr>
                <a:schemeClr val="dk1"/>
              </a:buClr>
              <a:buSzPts val="2400"/>
              <a:buFont typeface="Arial"/>
              <a:buChar char="•"/>
            </a:pPr>
            <a:r>
              <a:rPr lang="en-IN" sz="2400">
                <a:solidFill>
                  <a:schemeClr val="dk1"/>
                </a:solidFill>
                <a:latin typeface="Calibri"/>
                <a:ea typeface="Calibri"/>
                <a:cs typeface="Calibri"/>
                <a:sym typeface="Calibri"/>
              </a:rPr>
              <a:t>Plain text X=[x1,x2,x3...] </a:t>
            </a:r>
            <a:endParaRPr sz="2400">
              <a:solidFill>
                <a:schemeClr val="dk1"/>
              </a:solidFill>
              <a:latin typeface="Calibri"/>
              <a:ea typeface="Calibri"/>
              <a:cs typeface="Calibri"/>
              <a:sym typeface="Calibri"/>
            </a:endParaRPr>
          </a:p>
          <a:p>
            <a:pPr marL="342900" marR="0" lvl="0" indent="-342900" algn="l" rtl="0">
              <a:lnSpc>
                <a:spcPct val="90000"/>
              </a:lnSpc>
              <a:spcBef>
                <a:spcPts val="0"/>
              </a:spcBef>
              <a:spcAft>
                <a:spcPts val="0"/>
              </a:spcAft>
              <a:buClr>
                <a:schemeClr val="dk1"/>
              </a:buClr>
              <a:buSzPts val="2400"/>
              <a:buFont typeface="Arial"/>
              <a:buChar char="•"/>
            </a:pPr>
            <a:r>
              <a:rPr lang="en-IN" sz="2400">
                <a:solidFill>
                  <a:schemeClr val="dk1"/>
                </a:solidFill>
                <a:latin typeface="Calibri"/>
                <a:ea typeface="Calibri"/>
                <a:cs typeface="Calibri"/>
                <a:sym typeface="Calibri"/>
              </a:rPr>
              <a:t> </a:t>
            </a:r>
            <a:endParaRPr sz="2400">
              <a:solidFill>
                <a:schemeClr val="dk1"/>
              </a:solidFill>
              <a:latin typeface="Calibri"/>
              <a:ea typeface="Calibri"/>
              <a:cs typeface="Calibri"/>
              <a:sym typeface="Calibri"/>
            </a:endParaRPr>
          </a:p>
          <a:p>
            <a:pPr marL="342900" marR="0" lvl="0" indent="-342900" algn="l" rtl="0">
              <a:lnSpc>
                <a:spcPct val="90000"/>
              </a:lnSpc>
              <a:spcBef>
                <a:spcPts val="480"/>
              </a:spcBef>
              <a:spcAft>
                <a:spcPts val="0"/>
              </a:spcAft>
              <a:buClr>
                <a:schemeClr val="dk1"/>
              </a:buClr>
              <a:buSzPts val="2400"/>
              <a:buFont typeface="Arial"/>
              <a:buChar char="•"/>
            </a:pPr>
            <a:r>
              <a:rPr lang="en-IN" sz="2400">
                <a:solidFill>
                  <a:schemeClr val="dk1"/>
                </a:solidFill>
                <a:latin typeface="Calibri"/>
                <a:ea typeface="Calibri"/>
                <a:cs typeface="Calibri"/>
                <a:sym typeface="Calibri"/>
              </a:rPr>
              <a:t>Key K=[k1,k2,...]   </a:t>
            </a:r>
            <a:endParaRPr sz="2400">
              <a:solidFill>
                <a:schemeClr val="dk1"/>
              </a:solidFill>
              <a:latin typeface="Calibri"/>
              <a:ea typeface="Calibri"/>
              <a:cs typeface="Calibri"/>
              <a:sym typeface="Calibri"/>
            </a:endParaRPr>
          </a:p>
          <a:p>
            <a:pPr marL="342900" marR="0" lvl="0" indent="-342900" algn="l" rtl="0">
              <a:lnSpc>
                <a:spcPct val="90000"/>
              </a:lnSpc>
              <a:spcBef>
                <a:spcPts val="480"/>
              </a:spcBef>
              <a:spcAft>
                <a:spcPts val="0"/>
              </a:spcAft>
              <a:buClr>
                <a:schemeClr val="dk1"/>
              </a:buClr>
              <a:buSzPts val="2400"/>
              <a:buFont typeface="Calibri"/>
              <a:buChar char="•"/>
            </a:pPr>
            <a:endParaRPr sz="2400">
              <a:solidFill>
                <a:schemeClr val="dk1"/>
              </a:solidFill>
              <a:latin typeface="Calibri"/>
              <a:ea typeface="Calibri"/>
              <a:cs typeface="Calibri"/>
              <a:sym typeface="Calibri"/>
            </a:endParaRPr>
          </a:p>
          <a:p>
            <a:pPr marL="342900" marR="0" lvl="0" indent="-342900" algn="l" rtl="0">
              <a:lnSpc>
                <a:spcPct val="90000"/>
              </a:lnSpc>
              <a:spcBef>
                <a:spcPts val="480"/>
              </a:spcBef>
              <a:spcAft>
                <a:spcPts val="0"/>
              </a:spcAft>
              <a:buClr>
                <a:schemeClr val="dk1"/>
              </a:buClr>
              <a:buSzPts val="2400"/>
              <a:buFont typeface="Arial"/>
              <a:buChar char="•"/>
            </a:pPr>
            <a:r>
              <a:rPr lang="en-IN" sz="2400">
                <a:solidFill>
                  <a:schemeClr val="dk1"/>
                </a:solidFill>
                <a:latin typeface="Calibri"/>
                <a:ea typeface="Calibri"/>
                <a:cs typeface="Calibri"/>
                <a:sym typeface="Calibri"/>
              </a:rPr>
              <a:t> Cipher text Y=[y1,y2,...]</a:t>
            </a:r>
            <a:endParaRPr/>
          </a:p>
          <a:p>
            <a:pPr marL="0" marR="0" lvl="0" indent="0" algn="l" rtl="0">
              <a:lnSpc>
                <a:spcPct val="90000"/>
              </a:lnSpc>
              <a:spcBef>
                <a:spcPts val="480"/>
              </a:spcBef>
              <a:spcAft>
                <a:spcPts val="0"/>
              </a:spcAft>
              <a:buClr>
                <a:schemeClr val="dk1"/>
              </a:buClr>
              <a:buSzPts val="2400"/>
              <a:buFont typeface="Arial"/>
              <a:buNone/>
            </a:pPr>
            <a:endParaRPr sz="2400">
              <a:solidFill>
                <a:schemeClr val="dk1"/>
              </a:solidFill>
              <a:latin typeface="Calibri"/>
              <a:ea typeface="Calibri"/>
              <a:cs typeface="Calibri"/>
              <a:sym typeface="Calibri"/>
            </a:endParaRPr>
          </a:p>
          <a:p>
            <a:pPr marL="342900" marR="0" lvl="0" indent="-342900" algn="l" rtl="0">
              <a:lnSpc>
                <a:spcPct val="90000"/>
              </a:lnSpc>
              <a:spcBef>
                <a:spcPts val="480"/>
              </a:spcBef>
              <a:spcAft>
                <a:spcPts val="0"/>
              </a:spcAft>
              <a:buClr>
                <a:schemeClr val="dk1"/>
              </a:buClr>
              <a:buSzPts val="2400"/>
              <a:buFont typeface="Arial"/>
              <a:buChar char="•"/>
            </a:pPr>
            <a:r>
              <a:rPr lang="en-IN" sz="2400">
                <a:solidFill>
                  <a:schemeClr val="dk1"/>
                </a:solidFill>
                <a:latin typeface="Calibri"/>
                <a:ea typeface="Calibri"/>
                <a:cs typeface="Calibri"/>
                <a:sym typeface="Calibri"/>
              </a:rPr>
              <a:t>Encryption</a:t>
            </a:r>
            <a:endParaRPr/>
          </a:p>
          <a:p>
            <a:pPr marL="742950" marR="0" lvl="1" indent="0" algn="l" rtl="0">
              <a:lnSpc>
                <a:spcPct val="90000"/>
              </a:lnSpc>
              <a:spcBef>
                <a:spcPts val="480"/>
              </a:spcBef>
              <a:spcAft>
                <a:spcPts val="0"/>
              </a:spcAft>
              <a:buClr>
                <a:schemeClr val="dk1"/>
              </a:buClr>
              <a:buSzPts val="2400"/>
              <a:buFont typeface="Arial"/>
              <a:buNone/>
            </a:pPr>
            <a:r>
              <a:rPr lang="en-IN" sz="2400" b="0" i="0" u="none" strike="noStrike" cap="none">
                <a:solidFill>
                  <a:schemeClr val="dk1"/>
                </a:solidFill>
                <a:latin typeface="Calibri"/>
                <a:ea typeface="Calibri"/>
                <a:cs typeface="Calibri"/>
                <a:sym typeface="Calibri"/>
              </a:rPr>
              <a:t>Y=E(K,X) 	</a:t>
            </a:r>
            <a:endParaRPr/>
          </a:p>
          <a:p>
            <a:pPr marL="342900" marR="0" lvl="0" indent="-342900" algn="l" rtl="0">
              <a:lnSpc>
                <a:spcPct val="90000"/>
              </a:lnSpc>
              <a:spcBef>
                <a:spcPts val="480"/>
              </a:spcBef>
              <a:spcAft>
                <a:spcPts val="0"/>
              </a:spcAft>
              <a:buClr>
                <a:schemeClr val="dk1"/>
              </a:buClr>
              <a:buSzPts val="2400"/>
              <a:buFont typeface="Arial"/>
              <a:buChar char="•"/>
            </a:pPr>
            <a:r>
              <a:rPr lang="en-IN" sz="2400">
                <a:solidFill>
                  <a:schemeClr val="dk1"/>
                </a:solidFill>
                <a:latin typeface="Calibri"/>
                <a:ea typeface="Calibri"/>
                <a:cs typeface="Calibri"/>
                <a:sym typeface="Calibri"/>
              </a:rPr>
              <a:t>Decryption</a:t>
            </a:r>
            <a:endParaRPr/>
          </a:p>
          <a:p>
            <a:pPr marL="742950" marR="0" lvl="1" indent="0" algn="l" rtl="0">
              <a:lnSpc>
                <a:spcPct val="90000"/>
              </a:lnSpc>
              <a:spcBef>
                <a:spcPts val="480"/>
              </a:spcBef>
              <a:spcAft>
                <a:spcPts val="0"/>
              </a:spcAft>
              <a:buClr>
                <a:schemeClr val="dk1"/>
              </a:buClr>
              <a:buSzPts val="2400"/>
              <a:buFont typeface="Arial"/>
              <a:buNone/>
            </a:pPr>
            <a:r>
              <a:rPr lang="en-IN" sz="2400" b="0" i="0" u="none" strike="noStrike" cap="none">
                <a:solidFill>
                  <a:schemeClr val="dk1"/>
                </a:solidFill>
                <a:latin typeface="Calibri"/>
                <a:ea typeface="Calibri"/>
                <a:cs typeface="Calibri"/>
                <a:sym typeface="Calibri"/>
              </a:rPr>
              <a:t>X=D(K,Y)</a:t>
            </a:r>
            <a:endParaRPr sz="2400" b="0" i="0" u="none" strike="noStrike" cap="none">
              <a:solidFill>
                <a:schemeClr val="dk1"/>
              </a:solidFill>
              <a:latin typeface="Calibri"/>
              <a:ea typeface="Calibri"/>
              <a:cs typeface="Calibri"/>
              <a:sym typeface="Calibri"/>
            </a:endParaRPr>
          </a:p>
          <a:p>
            <a:pPr marL="342900" marR="0" lvl="0" indent="-190500" algn="l" rtl="0">
              <a:lnSpc>
                <a:spcPct val="90000"/>
              </a:lnSpc>
              <a:spcBef>
                <a:spcPts val="480"/>
              </a:spcBef>
              <a:spcAft>
                <a:spcPts val="0"/>
              </a:spcAft>
              <a:buClr>
                <a:schemeClr val="dk1"/>
              </a:buClr>
              <a:buSzPts val="2400"/>
              <a:buFont typeface="Arial"/>
              <a:buNone/>
            </a:pPr>
            <a:endParaRPr sz="2400">
              <a:solidFill>
                <a:schemeClr val="dk1"/>
              </a:solidFill>
              <a:latin typeface="Calibri"/>
              <a:ea typeface="Calibri"/>
              <a:cs typeface="Calibri"/>
              <a:sym typeface="Calibri"/>
            </a:endParaRPr>
          </a:p>
          <a:p>
            <a:pPr marL="0" marR="0" lvl="0" indent="0" algn="l" rtl="0">
              <a:lnSpc>
                <a:spcPct val="90000"/>
              </a:lnSpc>
              <a:spcBef>
                <a:spcPts val="480"/>
              </a:spcBef>
              <a:spcAft>
                <a:spcPts val="0"/>
              </a:spcAft>
              <a:buClr>
                <a:schemeClr val="dk1"/>
              </a:buClr>
              <a:buSzPts val="2400"/>
              <a:buFont typeface="Arial"/>
              <a:buNone/>
            </a:pPr>
            <a:endParaRPr sz="2400">
              <a:solidFill>
                <a:schemeClr val="dk1"/>
              </a:solidFill>
              <a:latin typeface="Calibri"/>
              <a:ea typeface="Calibri"/>
              <a:cs typeface="Calibri"/>
              <a:sym typeface="Calibri"/>
            </a:endParaRPr>
          </a:p>
          <a:p>
            <a:pPr marL="0" marR="0" lvl="0" indent="0" algn="just" rtl="0">
              <a:spcBef>
                <a:spcPts val="480"/>
              </a:spcBef>
              <a:spcAft>
                <a:spcPts val="0"/>
              </a:spcAft>
              <a:buClr>
                <a:schemeClr val="dk1"/>
              </a:buClr>
              <a:buSzPts val="2400"/>
              <a:buFont typeface="Arial"/>
              <a:buNone/>
            </a:pPr>
            <a:endParaRPr sz="2400">
              <a:solidFill>
                <a:schemeClr val="dk1"/>
              </a:solidFill>
              <a:latin typeface="Calibri"/>
              <a:ea typeface="Calibri"/>
              <a:cs typeface="Calibri"/>
              <a:sym typeface="Calibri"/>
            </a:endParaRPr>
          </a:p>
          <a:p>
            <a:pPr marL="0" marR="0" lvl="0" indent="0" algn="l" rtl="0">
              <a:spcBef>
                <a:spcPts val="480"/>
              </a:spcBef>
              <a:spcAft>
                <a:spcPts val="0"/>
              </a:spcAft>
              <a:buClr>
                <a:schemeClr val="dk1"/>
              </a:buClr>
              <a:buSzPts val="2400"/>
              <a:buFont typeface="Arial"/>
              <a:buNone/>
            </a:pPr>
            <a:endParaRPr sz="2400">
              <a:solidFill>
                <a:schemeClr val="dk1"/>
              </a:solidFill>
              <a:latin typeface="Calibri"/>
              <a:ea typeface="Calibri"/>
              <a:cs typeface="Calibri"/>
              <a:sym typeface="Calibri"/>
            </a:endParaRPr>
          </a:p>
        </p:txBody>
      </p:sp>
      <p:sp>
        <p:nvSpPr>
          <p:cNvPr id="196" name="Google Shape;196;p10"/>
          <p:cNvSpPr/>
          <p:nvPr/>
        </p:nvSpPr>
        <p:spPr>
          <a:xfrm>
            <a:off x="0" y="1643063"/>
            <a:ext cx="9144000" cy="642937"/>
          </a:xfrm>
          <a:prstGeom prst="rect">
            <a:avLst/>
          </a:prstGeom>
          <a:solidFill>
            <a:srgbClr val="1F497D"/>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197" name="Google Shape;197;p10"/>
          <p:cNvSpPr/>
          <p:nvPr/>
        </p:nvSpPr>
        <p:spPr>
          <a:xfrm>
            <a:off x="190500" y="1687513"/>
            <a:ext cx="8763000" cy="55403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lt1"/>
              </a:buClr>
              <a:buSzPts val="3000"/>
              <a:buFont typeface="Arial"/>
              <a:buNone/>
            </a:pPr>
            <a:r>
              <a:rPr lang="en-IN" sz="3000" b="1">
                <a:solidFill>
                  <a:schemeClr val="lt1"/>
                </a:solidFill>
                <a:latin typeface="Calibri"/>
                <a:ea typeface="Calibri"/>
                <a:cs typeface="Calibri"/>
                <a:sym typeface="Calibri"/>
              </a:rPr>
              <a:t>Symmetric Cipher Model (Conventional Encryption)</a:t>
            </a:r>
            <a:endParaRPr sz="3000" b="1">
              <a:solidFill>
                <a:schemeClr val="lt1"/>
              </a:solidFill>
              <a:latin typeface="Calibri"/>
              <a:ea typeface="Calibri"/>
              <a:cs typeface="Calibri"/>
              <a:sym typeface="Calibri"/>
            </a:endParaRPr>
          </a:p>
        </p:txBody>
      </p:sp>
      <p:sp>
        <p:nvSpPr>
          <p:cNvPr id="198" name="Google Shape;198;p10"/>
          <p:cNvSpPr/>
          <p:nvPr/>
        </p:nvSpPr>
        <p:spPr>
          <a:xfrm>
            <a:off x="4447607" y="3244334"/>
            <a:ext cx="24878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a:solidFill>
                  <a:schemeClr val="dk1"/>
                </a:solidFill>
                <a:latin typeface="Arial"/>
                <a:ea typeface="Arial"/>
                <a:cs typeface="Arial"/>
                <a:sym typeface="Arial"/>
              </a:rPr>
              <a:t> </a:t>
            </a:r>
            <a:endParaRPr/>
          </a:p>
        </p:txBody>
      </p:sp>
      <p:sp>
        <p:nvSpPr>
          <p:cNvPr id="199" name="Google Shape;199;p10"/>
          <p:cNvSpPr/>
          <p:nvPr/>
        </p:nvSpPr>
        <p:spPr>
          <a:xfrm>
            <a:off x="4447607" y="3244334"/>
            <a:ext cx="24878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a:solidFill>
                  <a:schemeClr val="dk1"/>
                </a:solidFill>
                <a:latin typeface="Arial"/>
                <a:ea typeface="Arial"/>
                <a:cs typeface="Arial"/>
                <a:sym typeface="Arial"/>
              </a:rPr>
              <a:t> </a:t>
            </a:r>
            <a:endParaRPr/>
          </a:p>
        </p:txBody>
      </p:sp>
      <p:sp>
        <p:nvSpPr>
          <p:cNvPr id="200" name="Google Shape;200;p10"/>
          <p:cNvSpPr/>
          <p:nvPr/>
        </p:nvSpPr>
        <p:spPr>
          <a:xfrm>
            <a:off x="4447607" y="3244334"/>
            <a:ext cx="24878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a:solidFill>
                  <a:schemeClr val="dk1"/>
                </a:solidFill>
                <a:latin typeface="Arial"/>
                <a:ea typeface="Arial"/>
                <a:cs typeface="Arial"/>
                <a:sym typeface="Arial"/>
              </a:rPr>
              <a:t>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pic>
        <p:nvPicPr>
          <p:cNvPr id="207" name="Google Shape;207;p11" descr="C:\Users\parul\Desktop\Untitled-1.png"/>
          <p:cNvPicPr preferRelativeResize="0"/>
          <p:nvPr/>
        </p:nvPicPr>
        <p:blipFill rotWithShape="1">
          <a:blip r:embed="rId3">
            <a:alphaModFix/>
          </a:blip>
          <a:srcRect/>
          <a:stretch/>
        </p:blipFill>
        <p:spPr>
          <a:xfrm>
            <a:off x="1857375" y="3071813"/>
            <a:ext cx="5430838" cy="2803525"/>
          </a:xfrm>
          <a:prstGeom prst="rect">
            <a:avLst/>
          </a:prstGeom>
          <a:noFill/>
          <a:ln>
            <a:noFill/>
          </a:ln>
        </p:spPr>
      </p:pic>
      <p:sp>
        <p:nvSpPr>
          <p:cNvPr id="208" name="Google Shape;208;p11"/>
          <p:cNvSpPr txBox="1"/>
          <p:nvPr/>
        </p:nvSpPr>
        <p:spPr>
          <a:xfrm>
            <a:off x="190500" y="2286001"/>
            <a:ext cx="8413948" cy="1717393"/>
          </a:xfrm>
          <a:prstGeom prst="rect">
            <a:avLst/>
          </a:prstGeom>
          <a:noFill/>
          <a:ln>
            <a:noFill/>
          </a:ln>
        </p:spPr>
        <p:txBody>
          <a:bodyPr spcFirstLastPara="1" wrap="square" lIns="91425" tIns="45700" rIns="91425" bIns="45700" anchor="t" anchorCtr="0">
            <a:spAutoFit/>
          </a:bodyPr>
          <a:lstStyle/>
          <a:p>
            <a:pPr marL="342900" marR="0" lvl="0" indent="-190500" algn="l" rtl="0">
              <a:lnSpc>
                <a:spcPct val="90000"/>
              </a:lnSpc>
              <a:spcBef>
                <a:spcPts val="0"/>
              </a:spcBef>
              <a:spcAft>
                <a:spcPts val="0"/>
              </a:spcAft>
              <a:buClr>
                <a:schemeClr val="dk1"/>
              </a:buClr>
              <a:buSzPts val="2400"/>
              <a:buFont typeface="Arial"/>
              <a:buNone/>
            </a:pPr>
            <a:endParaRPr sz="2400">
              <a:solidFill>
                <a:schemeClr val="dk1"/>
              </a:solidFill>
              <a:latin typeface="Calibri"/>
              <a:ea typeface="Calibri"/>
              <a:cs typeface="Calibri"/>
              <a:sym typeface="Calibri"/>
            </a:endParaRPr>
          </a:p>
          <a:p>
            <a:pPr marL="0" marR="0" lvl="0" indent="0" algn="l" rtl="0">
              <a:lnSpc>
                <a:spcPct val="90000"/>
              </a:lnSpc>
              <a:spcBef>
                <a:spcPts val="480"/>
              </a:spcBef>
              <a:spcAft>
                <a:spcPts val="0"/>
              </a:spcAft>
              <a:buClr>
                <a:schemeClr val="dk1"/>
              </a:buClr>
              <a:buSzPts val="2400"/>
              <a:buFont typeface="Arial"/>
              <a:buNone/>
            </a:pPr>
            <a:endParaRPr sz="2400">
              <a:solidFill>
                <a:schemeClr val="dk1"/>
              </a:solidFill>
              <a:latin typeface="Calibri"/>
              <a:ea typeface="Calibri"/>
              <a:cs typeface="Calibri"/>
              <a:sym typeface="Calibri"/>
            </a:endParaRPr>
          </a:p>
          <a:p>
            <a:pPr marL="0" marR="0" lvl="0" indent="0" algn="just" rtl="0">
              <a:spcBef>
                <a:spcPts val="480"/>
              </a:spcBef>
              <a:spcAft>
                <a:spcPts val="0"/>
              </a:spcAft>
              <a:buClr>
                <a:schemeClr val="dk1"/>
              </a:buClr>
              <a:buSzPts val="2400"/>
              <a:buFont typeface="Arial"/>
              <a:buNone/>
            </a:pPr>
            <a:endParaRPr sz="2400">
              <a:solidFill>
                <a:schemeClr val="dk1"/>
              </a:solidFill>
              <a:latin typeface="Calibri"/>
              <a:ea typeface="Calibri"/>
              <a:cs typeface="Calibri"/>
              <a:sym typeface="Calibri"/>
            </a:endParaRPr>
          </a:p>
          <a:p>
            <a:pPr marL="0" marR="0" lvl="0" indent="0" algn="l" rtl="0">
              <a:spcBef>
                <a:spcPts val="480"/>
              </a:spcBef>
              <a:spcAft>
                <a:spcPts val="0"/>
              </a:spcAft>
              <a:buClr>
                <a:schemeClr val="dk1"/>
              </a:buClr>
              <a:buSzPts val="2400"/>
              <a:buFont typeface="Arial"/>
              <a:buNone/>
            </a:pPr>
            <a:endParaRPr sz="2400">
              <a:solidFill>
                <a:schemeClr val="dk1"/>
              </a:solidFill>
              <a:latin typeface="Calibri"/>
              <a:ea typeface="Calibri"/>
              <a:cs typeface="Calibri"/>
              <a:sym typeface="Calibri"/>
            </a:endParaRPr>
          </a:p>
        </p:txBody>
      </p:sp>
      <p:sp>
        <p:nvSpPr>
          <p:cNvPr id="209" name="Google Shape;209;p11"/>
          <p:cNvSpPr/>
          <p:nvPr/>
        </p:nvSpPr>
        <p:spPr>
          <a:xfrm>
            <a:off x="0" y="1643063"/>
            <a:ext cx="9144000" cy="642937"/>
          </a:xfrm>
          <a:prstGeom prst="rect">
            <a:avLst/>
          </a:prstGeom>
          <a:solidFill>
            <a:srgbClr val="1F497D"/>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210" name="Google Shape;210;p11"/>
          <p:cNvSpPr/>
          <p:nvPr/>
        </p:nvSpPr>
        <p:spPr>
          <a:xfrm>
            <a:off x="190500" y="1687513"/>
            <a:ext cx="8763000" cy="55403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lt1"/>
              </a:buClr>
              <a:buSzPts val="3000"/>
              <a:buFont typeface="Arial"/>
              <a:buNone/>
            </a:pPr>
            <a:r>
              <a:rPr lang="en-IN" sz="3000" b="1">
                <a:solidFill>
                  <a:schemeClr val="lt1"/>
                </a:solidFill>
                <a:latin typeface="Calibri"/>
                <a:ea typeface="Calibri"/>
                <a:cs typeface="Calibri"/>
                <a:sym typeface="Calibri"/>
              </a:rPr>
              <a:t>Symmetric Cipher Model (Conventional Encryption)</a:t>
            </a:r>
            <a:endParaRPr sz="3000" b="1">
              <a:solidFill>
                <a:schemeClr val="lt1"/>
              </a:solidFill>
              <a:latin typeface="Calibri"/>
              <a:ea typeface="Calibri"/>
              <a:cs typeface="Calibri"/>
              <a:sym typeface="Calibri"/>
            </a:endParaRPr>
          </a:p>
        </p:txBody>
      </p:sp>
      <p:sp>
        <p:nvSpPr>
          <p:cNvPr id="211" name="Google Shape;211;p11"/>
          <p:cNvSpPr/>
          <p:nvPr/>
        </p:nvSpPr>
        <p:spPr>
          <a:xfrm>
            <a:off x="4447607" y="3244334"/>
            <a:ext cx="24878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a:solidFill>
                  <a:schemeClr val="dk1"/>
                </a:solidFill>
                <a:latin typeface="Arial"/>
                <a:ea typeface="Arial"/>
                <a:cs typeface="Arial"/>
                <a:sym typeface="Arial"/>
              </a:rPr>
              <a:t> </a:t>
            </a:r>
            <a:endParaRPr/>
          </a:p>
        </p:txBody>
      </p:sp>
      <p:sp>
        <p:nvSpPr>
          <p:cNvPr id="212" name="Google Shape;212;p11"/>
          <p:cNvSpPr/>
          <p:nvPr/>
        </p:nvSpPr>
        <p:spPr>
          <a:xfrm>
            <a:off x="4447607" y="3244334"/>
            <a:ext cx="24878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a:solidFill>
                  <a:schemeClr val="dk1"/>
                </a:solidFill>
                <a:latin typeface="Arial"/>
                <a:ea typeface="Arial"/>
                <a:cs typeface="Arial"/>
                <a:sym typeface="Arial"/>
              </a:rPr>
              <a:t> </a:t>
            </a:r>
            <a:endParaRPr/>
          </a:p>
        </p:txBody>
      </p:sp>
      <p:sp>
        <p:nvSpPr>
          <p:cNvPr id="213" name="Google Shape;213;p11"/>
          <p:cNvSpPr/>
          <p:nvPr/>
        </p:nvSpPr>
        <p:spPr>
          <a:xfrm>
            <a:off x="4447607" y="3244334"/>
            <a:ext cx="24878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a:solidFill>
                  <a:schemeClr val="dk1"/>
                </a:solidFill>
                <a:latin typeface="Arial"/>
                <a:ea typeface="Arial"/>
                <a:cs typeface="Arial"/>
                <a:sym typeface="Arial"/>
              </a:rPr>
              <a:t> </a:t>
            </a:r>
            <a:endParaRPr/>
          </a:p>
        </p:txBody>
      </p:sp>
      <p:pic>
        <p:nvPicPr>
          <p:cNvPr id="214" name="Google Shape;214;p11"/>
          <p:cNvPicPr preferRelativeResize="0"/>
          <p:nvPr/>
        </p:nvPicPr>
        <p:blipFill rotWithShape="1">
          <a:blip r:embed="rId4">
            <a:alphaModFix/>
          </a:blip>
          <a:srcRect/>
          <a:stretch/>
        </p:blipFill>
        <p:spPr>
          <a:xfrm>
            <a:off x="417411" y="2348880"/>
            <a:ext cx="8557964" cy="4034575"/>
          </a:xfrm>
          <a:prstGeom prst="rect">
            <a:avLst/>
          </a:prstGeom>
          <a:noFill/>
          <a:ln w="38100" cap="sq" cmpd="sng">
            <a:solidFill>
              <a:srgbClr val="000000"/>
            </a:solidFill>
            <a:prstDash val="solid"/>
            <a:miter lim="800000"/>
            <a:headEnd type="none" w="sm" len="sm"/>
            <a:tailEnd type="none" w="sm" len="sm"/>
          </a:ln>
          <a:effectLst>
            <a:outerShdw blurRad="50800" dist="38100" dir="2700000" algn="tl" rotWithShape="0">
              <a:srgbClr val="000000">
                <a:alpha val="42745"/>
              </a:srgbClr>
            </a:outerShdw>
          </a:effectLst>
        </p:spPr>
      </p:pic>
      <p:sp>
        <p:nvSpPr>
          <p:cNvPr id="215" name="Google Shape;215;p11"/>
          <p:cNvSpPr/>
          <p:nvPr/>
        </p:nvSpPr>
        <p:spPr>
          <a:xfrm>
            <a:off x="4139952" y="6410896"/>
            <a:ext cx="1377172" cy="215444"/>
          </a:xfrm>
          <a:prstGeom prst="rect">
            <a:avLst/>
          </a:prstGeom>
          <a:noFill/>
          <a:ln>
            <a:noFill/>
          </a:ln>
        </p:spPr>
        <p:txBody>
          <a:bodyPr spcFirstLastPara="1" wrap="square" lIns="91425" tIns="45700" rIns="91425" bIns="45700" anchor="t" anchorCtr="0">
            <a:spAutoFit/>
          </a:bodyPr>
          <a:lstStyle/>
          <a:p>
            <a:pPr marL="38100" marR="0" lvl="0" indent="0" algn="l" rtl="0">
              <a:spcBef>
                <a:spcPts val="0"/>
              </a:spcBef>
              <a:spcAft>
                <a:spcPts val="0"/>
              </a:spcAft>
              <a:buNone/>
            </a:pPr>
            <a:r>
              <a:rPr lang="en-IN" sz="800" b="1">
                <a:solidFill>
                  <a:schemeClr val="dk1"/>
                </a:solidFill>
                <a:latin typeface="Calibri"/>
                <a:ea typeface="Calibri"/>
                <a:cs typeface="Calibri"/>
                <a:sym typeface="Calibri"/>
              </a:rPr>
              <a:t>Symmetric Cipher  Model</a:t>
            </a:r>
            <a:r>
              <a:rPr lang="en-IN" sz="800" b="1" baseline="30000">
                <a:solidFill>
                  <a:schemeClr val="dk1"/>
                </a:solidFill>
                <a:latin typeface="Calibri"/>
                <a:ea typeface="Calibri"/>
                <a:cs typeface="Calibri"/>
                <a:sym typeface="Calibri"/>
              </a:rPr>
              <a:t>[3]</a:t>
            </a:r>
            <a:endParaRPr sz="1800" baseline="30000">
              <a:solidFill>
                <a:schemeClr val="dk1"/>
              </a:solidFill>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pic>
        <p:nvPicPr>
          <p:cNvPr id="221" name="Google Shape;221;p12" descr="C:\Users\parul\Desktop\Untitled-1.png"/>
          <p:cNvPicPr preferRelativeResize="0"/>
          <p:nvPr/>
        </p:nvPicPr>
        <p:blipFill rotWithShape="1">
          <a:blip r:embed="rId3">
            <a:alphaModFix/>
          </a:blip>
          <a:srcRect/>
          <a:stretch/>
        </p:blipFill>
        <p:spPr>
          <a:xfrm>
            <a:off x="1857375" y="3071813"/>
            <a:ext cx="5430838" cy="2803525"/>
          </a:xfrm>
          <a:prstGeom prst="rect">
            <a:avLst/>
          </a:prstGeom>
          <a:noFill/>
          <a:ln>
            <a:noFill/>
          </a:ln>
        </p:spPr>
      </p:pic>
      <p:sp>
        <p:nvSpPr>
          <p:cNvPr id="222" name="Google Shape;222;p12"/>
          <p:cNvSpPr txBox="1"/>
          <p:nvPr/>
        </p:nvSpPr>
        <p:spPr>
          <a:xfrm>
            <a:off x="190500" y="2286000"/>
            <a:ext cx="8629650" cy="4228850"/>
          </a:xfrm>
          <a:prstGeom prst="rect">
            <a:avLst/>
          </a:prstGeom>
          <a:no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rgbClr val="0070C0"/>
              </a:buClr>
              <a:buSzPts val="2400"/>
              <a:buFont typeface="Arial"/>
              <a:buChar char="•"/>
            </a:pPr>
            <a:r>
              <a:rPr lang="en-IN" sz="2400">
                <a:solidFill>
                  <a:srgbClr val="0070C0"/>
                </a:solidFill>
                <a:latin typeface="Calibri"/>
                <a:ea typeface="Calibri"/>
                <a:cs typeface="Calibri"/>
                <a:sym typeface="Calibri"/>
              </a:rPr>
              <a:t>Cryptography(Secret Writing) </a:t>
            </a:r>
            <a:r>
              <a:rPr lang="en-IN" sz="2400">
                <a:solidFill>
                  <a:schemeClr val="dk1"/>
                </a:solidFill>
                <a:latin typeface="Calibri"/>
                <a:ea typeface="Calibri"/>
                <a:cs typeface="Calibri"/>
                <a:sym typeface="Calibri"/>
              </a:rPr>
              <a:t>is the process of protecting  information by transforming it into a secure (unreadable) format.</a:t>
            </a:r>
            <a:endParaRPr/>
          </a:p>
          <a:p>
            <a:pPr marL="342900" marR="0" lvl="0" indent="-190500" algn="l" rtl="0">
              <a:spcBef>
                <a:spcPts val="480"/>
              </a:spcBef>
              <a:spcAft>
                <a:spcPts val="0"/>
              </a:spcAft>
              <a:buClr>
                <a:schemeClr val="dk1"/>
              </a:buClr>
              <a:buSzPts val="2400"/>
              <a:buFont typeface="Arial"/>
              <a:buNone/>
            </a:pPr>
            <a:endParaRPr sz="2400">
              <a:solidFill>
                <a:srgbClr val="0070C0"/>
              </a:solidFill>
              <a:latin typeface="Times New Roman"/>
              <a:ea typeface="Times New Roman"/>
              <a:cs typeface="Times New Roman"/>
              <a:sym typeface="Times New Roman"/>
            </a:endParaRPr>
          </a:p>
          <a:p>
            <a:pPr marL="0" marR="0" lvl="0" indent="0" algn="l" rtl="0">
              <a:spcBef>
                <a:spcPts val="480"/>
              </a:spcBef>
              <a:spcAft>
                <a:spcPts val="0"/>
              </a:spcAft>
              <a:buClr>
                <a:schemeClr val="dk1"/>
              </a:buClr>
              <a:buSzPts val="2400"/>
              <a:buFont typeface="Arial"/>
              <a:buNone/>
            </a:pPr>
            <a:endParaRPr sz="2400">
              <a:solidFill>
                <a:srgbClr val="0070C0"/>
              </a:solidFill>
              <a:latin typeface="Times New Roman"/>
              <a:ea typeface="Times New Roman"/>
              <a:cs typeface="Times New Roman"/>
              <a:sym typeface="Times New Roman"/>
            </a:endParaRPr>
          </a:p>
          <a:p>
            <a:pPr marL="0" marR="0" lvl="0" indent="0" algn="l" rtl="0">
              <a:spcBef>
                <a:spcPts val="480"/>
              </a:spcBef>
              <a:spcAft>
                <a:spcPts val="0"/>
              </a:spcAft>
              <a:buClr>
                <a:schemeClr val="dk1"/>
              </a:buClr>
              <a:buSzPts val="2400"/>
              <a:buFont typeface="Arial"/>
              <a:buNone/>
            </a:pPr>
            <a:endParaRPr sz="2400">
              <a:solidFill>
                <a:srgbClr val="0070C0"/>
              </a:solidFill>
              <a:latin typeface="Times New Roman"/>
              <a:ea typeface="Times New Roman"/>
              <a:cs typeface="Times New Roman"/>
              <a:sym typeface="Times New Roman"/>
            </a:endParaRPr>
          </a:p>
          <a:p>
            <a:pPr marL="342900" marR="0" lvl="0" indent="-342900" algn="l" rtl="0">
              <a:spcBef>
                <a:spcPts val="480"/>
              </a:spcBef>
              <a:spcAft>
                <a:spcPts val="0"/>
              </a:spcAft>
              <a:buClr>
                <a:srgbClr val="0070C0"/>
              </a:buClr>
              <a:buSzPts val="2400"/>
              <a:buFont typeface="Arial"/>
              <a:buChar char="•"/>
            </a:pPr>
            <a:r>
              <a:rPr lang="en-IN" sz="2400">
                <a:solidFill>
                  <a:srgbClr val="0070C0"/>
                </a:solidFill>
                <a:latin typeface="Calibri"/>
                <a:ea typeface="Calibri"/>
                <a:cs typeface="Calibri"/>
                <a:sym typeface="Calibri"/>
              </a:rPr>
              <a:t>Cryptanalysis</a:t>
            </a:r>
            <a:r>
              <a:rPr lang="en-IN" sz="2400">
                <a:solidFill>
                  <a:schemeClr val="dk1"/>
                </a:solidFill>
                <a:latin typeface="Calibri"/>
                <a:ea typeface="Calibri"/>
                <a:cs typeface="Calibri"/>
                <a:sym typeface="Calibri"/>
              </a:rPr>
              <a:t> is the decryption and analysis of encrypted text.  Cryptanalysis uses mathematical formulas to search algorithm  vulnerabilities and break into cryptography.</a:t>
            </a:r>
            <a:endParaRPr/>
          </a:p>
          <a:p>
            <a:pPr marL="342900" marR="0" lvl="0" indent="-190500" algn="l" rtl="0">
              <a:spcBef>
                <a:spcPts val="480"/>
              </a:spcBef>
              <a:spcAft>
                <a:spcPts val="0"/>
              </a:spcAft>
              <a:buClr>
                <a:schemeClr val="dk1"/>
              </a:buClr>
              <a:buSzPts val="2400"/>
              <a:buFont typeface="Arial"/>
              <a:buNone/>
            </a:pPr>
            <a:endParaRPr sz="2400">
              <a:solidFill>
                <a:schemeClr val="dk1"/>
              </a:solidFill>
              <a:latin typeface="Calibri"/>
              <a:ea typeface="Calibri"/>
              <a:cs typeface="Calibri"/>
              <a:sym typeface="Calibri"/>
            </a:endParaRPr>
          </a:p>
          <a:p>
            <a:pPr marL="0" marR="0" lvl="0" indent="0" algn="l" rtl="0">
              <a:spcBef>
                <a:spcPts val="480"/>
              </a:spcBef>
              <a:spcAft>
                <a:spcPts val="0"/>
              </a:spcAft>
              <a:buClr>
                <a:schemeClr val="dk1"/>
              </a:buClr>
              <a:buSzPts val="2400"/>
              <a:buFont typeface="Arial"/>
              <a:buNone/>
            </a:pPr>
            <a:endParaRPr sz="2400">
              <a:solidFill>
                <a:schemeClr val="dk1"/>
              </a:solidFill>
              <a:latin typeface="Calibri"/>
              <a:ea typeface="Calibri"/>
              <a:cs typeface="Calibri"/>
              <a:sym typeface="Calibri"/>
            </a:endParaRPr>
          </a:p>
        </p:txBody>
      </p:sp>
      <p:sp>
        <p:nvSpPr>
          <p:cNvPr id="223" name="Google Shape;223;p12"/>
          <p:cNvSpPr/>
          <p:nvPr/>
        </p:nvSpPr>
        <p:spPr>
          <a:xfrm>
            <a:off x="0" y="1643063"/>
            <a:ext cx="9144000" cy="642937"/>
          </a:xfrm>
          <a:prstGeom prst="rect">
            <a:avLst/>
          </a:prstGeom>
          <a:solidFill>
            <a:srgbClr val="1F497D"/>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224" name="Google Shape;224;p12"/>
          <p:cNvSpPr/>
          <p:nvPr/>
        </p:nvSpPr>
        <p:spPr>
          <a:xfrm>
            <a:off x="190500" y="1687513"/>
            <a:ext cx="8763000" cy="55403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lt1"/>
              </a:buClr>
              <a:buSzPts val="3000"/>
              <a:buFont typeface="Arial"/>
              <a:buNone/>
            </a:pPr>
            <a:r>
              <a:rPr lang="en-IN" sz="3000" b="1">
                <a:solidFill>
                  <a:schemeClr val="lt1"/>
                </a:solidFill>
                <a:latin typeface="Calibri"/>
                <a:ea typeface="Calibri"/>
                <a:cs typeface="Calibri"/>
                <a:sym typeface="Calibri"/>
              </a:rPr>
              <a:t>Cryptography and Cryptanalysis</a:t>
            </a:r>
            <a:endParaRPr sz="3000" b="1">
              <a:solidFill>
                <a:schemeClr val="lt1"/>
              </a:solidFill>
              <a:latin typeface="Calibri"/>
              <a:ea typeface="Calibri"/>
              <a:cs typeface="Calibri"/>
              <a:sym typeface="Calibri"/>
            </a:endParaRPr>
          </a:p>
        </p:txBody>
      </p:sp>
      <p:pic>
        <p:nvPicPr>
          <p:cNvPr id="225" name="Google Shape;225;p12"/>
          <p:cNvPicPr preferRelativeResize="0"/>
          <p:nvPr/>
        </p:nvPicPr>
        <p:blipFill rotWithShape="1">
          <a:blip r:embed="rId4">
            <a:alphaModFix/>
          </a:blip>
          <a:srcRect/>
          <a:stretch/>
        </p:blipFill>
        <p:spPr>
          <a:xfrm>
            <a:off x="1217572" y="3331388"/>
            <a:ext cx="6455077" cy="678239"/>
          </a:xfrm>
          <a:prstGeom prst="rect">
            <a:avLst/>
          </a:prstGeom>
          <a:noFill/>
          <a:ln w="38100" cap="sq" cmpd="sng">
            <a:solidFill>
              <a:srgbClr val="000000"/>
            </a:solidFill>
            <a:prstDash val="solid"/>
            <a:miter lim="800000"/>
            <a:headEnd type="none" w="sm" len="sm"/>
            <a:tailEnd type="none" w="sm" len="sm"/>
          </a:ln>
          <a:effectLst>
            <a:outerShdw blurRad="50800" dist="38100" dir="2700000" algn="tl" rotWithShape="0">
              <a:srgbClr val="000000">
                <a:alpha val="42745"/>
              </a:srgbClr>
            </a:outerShdw>
          </a:effectLst>
        </p:spPr>
      </p:pic>
      <p:pic>
        <p:nvPicPr>
          <p:cNvPr id="226" name="Google Shape;226;p12"/>
          <p:cNvPicPr preferRelativeResize="0"/>
          <p:nvPr/>
        </p:nvPicPr>
        <p:blipFill rotWithShape="1">
          <a:blip r:embed="rId5">
            <a:alphaModFix/>
          </a:blip>
          <a:srcRect/>
          <a:stretch/>
        </p:blipFill>
        <p:spPr>
          <a:xfrm>
            <a:off x="1218107" y="5733256"/>
            <a:ext cx="6456170" cy="648071"/>
          </a:xfrm>
          <a:prstGeom prst="rect">
            <a:avLst/>
          </a:prstGeom>
          <a:noFill/>
          <a:ln w="38100" cap="sq" cmpd="sng">
            <a:solidFill>
              <a:srgbClr val="000000"/>
            </a:solidFill>
            <a:prstDash val="solid"/>
            <a:miter lim="800000"/>
            <a:headEnd type="none" w="sm" len="sm"/>
            <a:tailEnd type="none" w="sm" len="sm"/>
          </a:ln>
          <a:effectLst>
            <a:outerShdw blurRad="50800" dist="38100" dir="2700000" algn="tl" rotWithShape="0">
              <a:srgbClr val="000000">
                <a:alpha val="42745"/>
              </a:srgbClr>
            </a:outerShdw>
          </a:effectLst>
        </p:spPr>
      </p:pic>
      <p:sp>
        <p:nvSpPr>
          <p:cNvPr id="227" name="Google Shape;227;p12"/>
          <p:cNvSpPr/>
          <p:nvPr/>
        </p:nvSpPr>
        <p:spPr>
          <a:xfrm>
            <a:off x="3923928" y="6461655"/>
            <a:ext cx="894091" cy="215444"/>
          </a:xfrm>
          <a:prstGeom prst="rect">
            <a:avLst/>
          </a:prstGeom>
          <a:noFill/>
          <a:ln>
            <a:noFill/>
          </a:ln>
        </p:spPr>
        <p:txBody>
          <a:bodyPr spcFirstLastPara="1" wrap="square" lIns="91425" tIns="45700" rIns="91425" bIns="45700" anchor="t" anchorCtr="0">
            <a:spAutoFit/>
          </a:bodyPr>
          <a:lstStyle/>
          <a:p>
            <a:pPr marL="38100" marR="0" lvl="0" indent="0" algn="l" rtl="0">
              <a:spcBef>
                <a:spcPts val="0"/>
              </a:spcBef>
              <a:spcAft>
                <a:spcPts val="0"/>
              </a:spcAft>
              <a:buNone/>
            </a:pPr>
            <a:r>
              <a:rPr lang="en-IN" sz="800" b="1">
                <a:solidFill>
                  <a:schemeClr val="dk1"/>
                </a:solidFill>
                <a:latin typeface="Calibri"/>
                <a:ea typeface="Calibri"/>
                <a:cs typeface="Calibri"/>
                <a:sym typeface="Calibri"/>
              </a:rPr>
              <a:t>Cryptanalysis</a:t>
            </a:r>
            <a:r>
              <a:rPr lang="en-IN" sz="800" b="1" baseline="30000">
                <a:solidFill>
                  <a:schemeClr val="dk1"/>
                </a:solidFill>
                <a:latin typeface="Calibri"/>
                <a:ea typeface="Calibri"/>
                <a:cs typeface="Calibri"/>
                <a:sym typeface="Calibri"/>
              </a:rPr>
              <a:t>[2]</a:t>
            </a:r>
            <a:endParaRPr sz="1800" baseline="30000">
              <a:solidFill>
                <a:schemeClr val="dk1"/>
              </a:solidFill>
              <a:latin typeface="Calibri"/>
              <a:ea typeface="Calibri"/>
              <a:cs typeface="Calibri"/>
              <a:sym typeface="Calibri"/>
            </a:endParaRPr>
          </a:p>
        </p:txBody>
      </p:sp>
      <p:sp>
        <p:nvSpPr>
          <p:cNvPr id="228" name="Google Shape;228;p12"/>
          <p:cNvSpPr/>
          <p:nvPr/>
        </p:nvSpPr>
        <p:spPr>
          <a:xfrm>
            <a:off x="3890374" y="4105532"/>
            <a:ext cx="880241" cy="215444"/>
          </a:xfrm>
          <a:prstGeom prst="rect">
            <a:avLst/>
          </a:prstGeom>
          <a:noFill/>
          <a:ln>
            <a:noFill/>
          </a:ln>
        </p:spPr>
        <p:txBody>
          <a:bodyPr spcFirstLastPara="1" wrap="square" lIns="91425" tIns="45700" rIns="91425" bIns="45700" anchor="t" anchorCtr="0">
            <a:spAutoFit/>
          </a:bodyPr>
          <a:lstStyle/>
          <a:p>
            <a:pPr marL="38100" marR="0" lvl="0" indent="0" algn="l" rtl="0">
              <a:spcBef>
                <a:spcPts val="0"/>
              </a:spcBef>
              <a:spcAft>
                <a:spcPts val="0"/>
              </a:spcAft>
              <a:buNone/>
            </a:pPr>
            <a:r>
              <a:rPr lang="en-IN" sz="800" b="1">
                <a:solidFill>
                  <a:schemeClr val="dk1"/>
                </a:solidFill>
                <a:latin typeface="Calibri"/>
                <a:ea typeface="Calibri"/>
                <a:cs typeface="Calibri"/>
                <a:sym typeface="Calibri"/>
              </a:rPr>
              <a:t>Cryptography</a:t>
            </a:r>
            <a:r>
              <a:rPr lang="en-IN" sz="800" b="1" baseline="30000">
                <a:solidFill>
                  <a:schemeClr val="dk1"/>
                </a:solidFill>
                <a:latin typeface="Calibri"/>
                <a:ea typeface="Calibri"/>
                <a:cs typeface="Calibri"/>
                <a:sym typeface="Calibri"/>
              </a:rPr>
              <a:t>[2}</a:t>
            </a:r>
            <a:endParaRPr sz="1800" baseline="30000">
              <a:solidFill>
                <a:schemeClr val="dk1"/>
              </a:solidFill>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pic>
        <p:nvPicPr>
          <p:cNvPr id="234" name="Google Shape;234;p13" descr="C:\Users\parul\Desktop\Untitled-1.png"/>
          <p:cNvPicPr preferRelativeResize="0"/>
          <p:nvPr/>
        </p:nvPicPr>
        <p:blipFill rotWithShape="1">
          <a:blip r:embed="rId3">
            <a:alphaModFix/>
          </a:blip>
          <a:srcRect/>
          <a:stretch/>
        </p:blipFill>
        <p:spPr>
          <a:xfrm>
            <a:off x="1857375" y="3071813"/>
            <a:ext cx="5430838" cy="2803525"/>
          </a:xfrm>
          <a:prstGeom prst="rect">
            <a:avLst/>
          </a:prstGeom>
          <a:noFill/>
          <a:ln>
            <a:noFill/>
          </a:ln>
        </p:spPr>
      </p:pic>
      <p:sp>
        <p:nvSpPr>
          <p:cNvPr id="235" name="Google Shape;235;p13"/>
          <p:cNvSpPr txBox="1"/>
          <p:nvPr/>
        </p:nvSpPr>
        <p:spPr>
          <a:xfrm>
            <a:off x="0" y="2286001"/>
            <a:ext cx="9252520" cy="3933384"/>
          </a:xfrm>
          <a:prstGeom prst="rect">
            <a:avLst/>
          </a:prstGeom>
          <a:noFill/>
          <a:ln>
            <a:noFill/>
          </a:ln>
        </p:spPr>
        <p:txBody>
          <a:bodyPr spcFirstLastPara="1" wrap="square" lIns="91425" tIns="45700" rIns="91425" bIns="45700" anchor="t" anchorCtr="0">
            <a:spAutoFit/>
          </a:bodyPr>
          <a:lstStyle/>
          <a:p>
            <a:pPr marL="342900" marR="0" lvl="0" indent="-342900" algn="just" rtl="0">
              <a:lnSpc>
                <a:spcPct val="90000"/>
              </a:lnSpc>
              <a:spcBef>
                <a:spcPts val="0"/>
              </a:spcBef>
              <a:spcAft>
                <a:spcPts val="0"/>
              </a:spcAft>
              <a:buClr>
                <a:schemeClr val="dk1"/>
              </a:buClr>
              <a:buSzPts val="2400"/>
              <a:buFont typeface="Arial"/>
              <a:buChar char="•"/>
            </a:pPr>
            <a:r>
              <a:rPr lang="en-IN" sz="2400">
                <a:solidFill>
                  <a:schemeClr val="dk1"/>
                </a:solidFill>
                <a:latin typeface="Calibri"/>
                <a:ea typeface="Calibri"/>
                <a:cs typeface="Calibri"/>
                <a:sym typeface="Calibri"/>
              </a:rPr>
              <a:t>Cryptography is the study of mathematical techniques related to aspects of information security such as </a:t>
            </a:r>
            <a:r>
              <a:rPr lang="en-IN" sz="2400" b="1">
                <a:solidFill>
                  <a:schemeClr val="dk1"/>
                </a:solidFill>
                <a:latin typeface="Calibri"/>
                <a:ea typeface="Calibri"/>
                <a:cs typeface="Calibri"/>
                <a:sym typeface="Calibri"/>
              </a:rPr>
              <a:t>confidentiality</a:t>
            </a:r>
            <a:r>
              <a:rPr lang="en-IN" sz="2400">
                <a:solidFill>
                  <a:schemeClr val="dk1"/>
                </a:solidFill>
                <a:latin typeface="Calibri"/>
                <a:ea typeface="Calibri"/>
                <a:cs typeface="Calibri"/>
                <a:sym typeface="Calibri"/>
              </a:rPr>
              <a:t>, </a:t>
            </a:r>
            <a:r>
              <a:rPr lang="en-IN" sz="2400" b="1">
                <a:solidFill>
                  <a:schemeClr val="dk1"/>
                </a:solidFill>
                <a:latin typeface="Calibri"/>
                <a:ea typeface="Calibri"/>
                <a:cs typeface="Calibri"/>
                <a:sym typeface="Calibri"/>
              </a:rPr>
              <a:t>data integrity</a:t>
            </a:r>
            <a:r>
              <a:rPr lang="en-IN" sz="2400">
                <a:solidFill>
                  <a:schemeClr val="dk1"/>
                </a:solidFill>
                <a:latin typeface="Calibri"/>
                <a:ea typeface="Calibri"/>
                <a:cs typeface="Calibri"/>
                <a:sym typeface="Calibri"/>
              </a:rPr>
              <a:t>, and entity/data origin </a:t>
            </a:r>
            <a:r>
              <a:rPr lang="en-IN" sz="2400" b="1">
                <a:solidFill>
                  <a:schemeClr val="dk1"/>
                </a:solidFill>
                <a:latin typeface="Calibri"/>
                <a:ea typeface="Calibri"/>
                <a:cs typeface="Calibri"/>
                <a:sym typeface="Calibri"/>
              </a:rPr>
              <a:t>authentication</a:t>
            </a:r>
            <a:r>
              <a:rPr lang="en-IN" sz="2400">
                <a:solidFill>
                  <a:schemeClr val="dk1"/>
                </a:solidFill>
                <a:latin typeface="Calibri"/>
                <a:ea typeface="Calibri"/>
                <a:cs typeface="Calibri"/>
                <a:sym typeface="Calibri"/>
              </a:rPr>
              <a:t>.</a:t>
            </a:r>
            <a:endParaRPr/>
          </a:p>
          <a:p>
            <a:pPr marL="342900" marR="0" lvl="0" indent="-342900" algn="just" rtl="0">
              <a:lnSpc>
                <a:spcPct val="90000"/>
              </a:lnSpc>
              <a:spcBef>
                <a:spcPts val="480"/>
              </a:spcBef>
              <a:spcAft>
                <a:spcPts val="0"/>
              </a:spcAft>
              <a:buClr>
                <a:schemeClr val="dk1"/>
              </a:buClr>
              <a:buSzPts val="2400"/>
              <a:buFont typeface="Arial"/>
              <a:buChar char="•"/>
            </a:pPr>
            <a:r>
              <a:rPr lang="en-IN" sz="2400">
                <a:solidFill>
                  <a:schemeClr val="dk1"/>
                </a:solidFill>
                <a:latin typeface="Calibri"/>
                <a:ea typeface="Calibri"/>
                <a:cs typeface="Calibri"/>
                <a:sym typeface="Calibri"/>
              </a:rPr>
              <a:t>Characterized in three dimensions:</a:t>
            </a:r>
            <a:endParaRPr/>
          </a:p>
          <a:p>
            <a:pPr marL="914400" marR="0" lvl="1" indent="-457200" algn="l" rtl="0">
              <a:lnSpc>
                <a:spcPct val="90000"/>
              </a:lnSpc>
              <a:spcBef>
                <a:spcPts val="480"/>
              </a:spcBef>
              <a:spcAft>
                <a:spcPts val="0"/>
              </a:spcAft>
              <a:buClr>
                <a:schemeClr val="dk1"/>
              </a:buClr>
              <a:buSzPts val="2400"/>
              <a:buFont typeface="Arial"/>
              <a:buChar char="–"/>
            </a:pPr>
            <a:r>
              <a:rPr lang="en-IN" sz="2400" b="0" i="0" u="none" strike="noStrike" cap="none">
                <a:solidFill>
                  <a:schemeClr val="dk1"/>
                </a:solidFill>
                <a:latin typeface="Calibri"/>
                <a:ea typeface="Calibri"/>
                <a:cs typeface="Calibri"/>
                <a:sym typeface="Calibri"/>
              </a:rPr>
              <a:t>Type of operation used </a:t>
            </a:r>
            <a:endParaRPr/>
          </a:p>
          <a:p>
            <a:pPr marL="914400" marR="0" lvl="1" indent="-457200" algn="l" rtl="0">
              <a:lnSpc>
                <a:spcPct val="90000"/>
              </a:lnSpc>
              <a:spcBef>
                <a:spcPts val="480"/>
              </a:spcBef>
              <a:spcAft>
                <a:spcPts val="0"/>
              </a:spcAft>
              <a:buClr>
                <a:schemeClr val="dk1"/>
              </a:buClr>
              <a:buSzPts val="2400"/>
              <a:buFont typeface="Noto Sans Symbols"/>
              <a:buNone/>
            </a:pPr>
            <a:r>
              <a:rPr lang="en-IN" sz="2400" b="0" i="0" u="none" strike="noStrike" cap="none">
                <a:solidFill>
                  <a:schemeClr val="dk1"/>
                </a:solidFill>
                <a:latin typeface="Calibri"/>
                <a:ea typeface="Calibri"/>
                <a:cs typeface="Calibri"/>
                <a:sym typeface="Calibri"/>
              </a:rPr>
              <a:t>    1) Substitution : Elements of plaintext are mapped into another element  </a:t>
            </a:r>
            <a:endParaRPr/>
          </a:p>
          <a:p>
            <a:pPr marL="914400" marR="0" lvl="1" indent="-457200" algn="l" rtl="0">
              <a:lnSpc>
                <a:spcPct val="90000"/>
              </a:lnSpc>
              <a:spcBef>
                <a:spcPts val="480"/>
              </a:spcBef>
              <a:spcAft>
                <a:spcPts val="0"/>
              </a:spcAft>
              <a:buClr>
                <a:schemeClr val="dk1"/>
              </a:buClr>
              <a:buSzPts val="2400"/>
              <a:buFont typeface="Noto Sans Symbols"/>
              <a:buNone/>
            </a:pPr>
            <a:r>
              <a:rPr lang="en-IN" sz="2400" b="0" i="0" u="none" strike="noStrike" cap="none">
                <a:solidFill>
                  <a:schemeClr val="dk1"/>
                </a:solidFill>
                <a:latin typeface="Calibri"/>
                <a:ea typeface="Calibri"/>
                <a:cs typeface="Calibri"/>
                <a:sym typeface="Calibri"/>
              </a:rPr>
              <a:t>    2) Transposition : Elements of plaintext are rearranged</a:t>
            </a:r>
            <a:endParaRPr/>
          </a:p>
          <a:p>
            <a:pPr marL="342900" marR="0" lvl="0" indent="-190500" algn="l" rtl="0">
              <a:spcBef>
                <a:spcPts val="480"/>
              </a:spcBef>
              <a:spcAft>
                <a:spcPts val="0"/>
              </a:spcAft>
              <a:buClr>
                <a:schemeClr val="dk1"/>
              </a:buClr>
              <a:buSzPts val="2400"/>
              <a:buFont typeface="Arial"/>
              <a:buNone/>
            </a:pPr>
            <a:endParaRPr sz="2400">
              <a:solidFill>
                <a:schemeClr val="dk1"/>
              </a:solidFill>
              <a:latin typeface="Calibri"/>
              <a:ea typeface="Calibri"/>
              <a:cs typeface="Calibri"/>
              <a:sym typeface="Calibri"/>
            </a:endParaRPr>
          </a:p>
          <a:p>
            <a:pPr marL="0" marR="0" lvl="0" indent="0" algn="l" rtl="0">
              <a:spcBef>
                <a:spcPts val="480"/>
              </a:spcBef>
              <a:spcAft>
                <a:spcPts val="0"/>
              </a:spcAft>
              <a:buClr>
                <a:schemeClr val="dk1"/>
              </a:buClr>
              <a:buSzPts val="2400"/>
              <a:buFont typeface="Arial"/>
              <a:buNone/>
            </a:pPr>
            <a:endParaRPr sz="2400">
              <a:solidFill>
                <a:schemeClr val="dk1"/>
              </a:solidFill>
              <a:latin typeface="Calibri"/>
              <a:ea typeface="Calibri"/>
              <a:cs typeface="Calibri"/>
              <a:sym typeface="Calibri"/>
            </a:endParaRPr>
          </a:p>
        </p:txBody>
      </p:sp>
      <p:sp>
        <p:nvSpPr>
          <p:cNvPr id="236" name="Google Shape;236;p13"/>
          <p:cNvSpPr/>
          <p:nvPr/>
        </p:nvSpPr>
        <p:spPr>
          <a:xfrm>
            <a:off x="0" y="1643063"/>
            <a:ext cx="9144000" cy="642937"/>
          </a:xfrm>
          <a:prstGeom prst="rect">
            <a:avLst/>
          </a:prstGeom>
          <a:solidFill>
            <a:srgbClr val="1F497D"/>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237" name="Google Shape;237;p13"/>
          <p:cNvSpPr/>
          <p:nvPr/>
        </p:nvSpPr>
        <p:spPr>
          <a:xfrm>
            <a:off x="190500" y="1687513"/>
            <a:ext cx="8763000" cy="55403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lt1"/>
              </a:buClr>
              <a:buSzPts val="3000"/>
              <a:buFont typeface="Arial"/>
              <a:buNone/>
            </a:pPr>
            <a:r>
              <a:rPr lang="en-IN" sz="3000" b="1">
                <a:solidFill>
                  <a:schemeClr val="lt1"/>
                </a:solidFill>
                <a:latin typeface="Calibri"/>
                <a:ea typeface="Calibri"/>
                <a:cs typeface="Calibri"/>
                <a:sym typeface="Calibri"/>
              </a:rPr>
              <a:t>Cryptography</a:t>
            </a:r>
            <a:endParaRPr sz="3000" b="1">
              <a:solidFill>
                <a:schemeClr val="lt1"/>
              </a:solidFill>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pic>
        <p:nvPicPr>
          <p:cNvPr id="243" name="Google Shape;243;p14" descr="C:\Users\parul\Desktop\Untitled-1.png"/>
          <p:cNvPicPr preferRelativeResize="0"/>
          <p:nvPr/>
        </p:nvPicPr>
        <p:blipFill rotWithShape="1">
          <a:blip r:embed="rId3">
            <a:alphaModFix/>
          </a:blip>
          <a:srcRect/>
          <a:stretch/>
        </p:blipFill>
        <p:spPr>
          <a:xfrm>
            <a:off x="1857375" y="3071813"/>
            <a:ext cx="5430838" cy="2803525"/>
          </a:xfrm>
          <a:prstGeom prst="rect">
            <a:avLst/>
          </a:prstGeom>
          <a:noFill/>
          <a:ln>
            <a:noFill/>
          </a:ln>
        </p:spPr>
      </p:pic>
      <p:sp>
        <p:nvSpPr>
          <p:cNvPr id="244" name="Google Shape;244;p14"/>
          <p:cNvSpPr txBox="1"/>
          <p:nvPr/>
        </p:nvSpPr>
        <p:spPr>
          <a:xfrm>
            <a:off x="0" y="2286001"/>
            <a:ext cx="9252520" cy="5152180"/>
          </a:xfrm>
          <a:prstGeom prst="rect">
            <a:avLst/>
          </a:prstGeom>
          <a:noFill/>
          <a:ln>
            <a:noFill/>
          </a:ln>
        </p:spPr>
        <p:txBody>
          <a:bodyPr spcFirstLastPara="1" wrap="square" lIns="91425" tIns="45700" rIns="91425" bIns="45700" anchor="t" anchorCtr="0">
            <a:spAutoFit/>
          </a:bodyPr>
          <a:lstStyle/>
          <a:p>
            <a:pPr marL="914400" marR="0" lvl="1" indent="-457200" algn="l" rtl="0">
              <a:lnSpc>
                <a:spcPct val="90000"/>
              </a:lnSpc>
              <a:spcBef>
                <a:spcPts val="0"/>
              </a:spcBef>
              <a:spcAft>
                <a:spcPts val="0"/>
              </a:spcAft>
              <a:buClr>
                <a:schemeClr val="dk1"/>
              </a:buClr>
              <a:buSzPts val="2400"/>
              <a:buFont typeface="Arial"/>
              <a:buChar char="–"/>
            </a:pPr>
            <a:r>
              <a:rPr lang="en-IN" sz="2400" b="0" i="0" u="none" strike="noStrike" cap="none">
                <a:solidFill>
                  <a:schemeClr val="dk1"/>
                </a:solidFill>
                <a:latin typeface="Calibri"/>
                <a:ea typeface="Calibri"/>
                <a:cs typeface="Calibri"/>
                <a:sym typeface="Calibri"/>
              </a:rPr>
              <a:t>The Number of keys used </a:t>
            </a:r>
            <a:endParaRPr/>
          </a:p>
          <a:p>
            <a:pPr marL="914400" marR="0" lvl="1" indent="-457200" algn="l" rtl="0">
              <a:lnSpc>
                <a:spcPct val="90000"/>
              </a:lnSpc>
              <a:spcBef>
                <a:spcPts val="480"/>
              </a:spcBef>
              <a:spcAft>
                <a:spcPts val="0"/>
              </a:spcAft>
              <a:buClr>
                <a:schemeClr val="dk1"/>
              </a:buClr>
              <a:buSzPts val="2400"/>
              <a:buFont typeface="Noto Sans Symbols"/>
              <a:buNone/>
            </a:pPr>
            <a:r>
              <a:rPr lang="en-IN" sz="2400" b="0" i="0" u="none" strike="noStrike" cap="none">
                <a:solidFill>
                  <a:schemeClr val="dk1"/>
                </a:solidFill>
                <a:latin typeface="Calibri"/>
                <a:ea typeface="Calibri"/>
                <a:cs typeface="Calibri"/>
                <a:sym typeface="Calibri"/>
              </a:rPr>
              <a:t>    1) Symmetric, Single-key, Secret-key, Conventional Encryption:               Same Key is Used  </a:t>
            </a:r>
            <a:endParaRPr/>
          </a:p>
          <a:p>
            <a:pPr marL="914400" marR="0" lvl="1" indent="-457200" algn="l" rtl="0">
              <a:lnSpc>
                <a:spcPct val="90000"/>
              </a:lnSpc>
              <a:spcBef>
                <a:spcPts val="480"/>
              </a:spcBef>
              <a:spcAft>
                <a:spcPts val="0"/>
              </a:spcAft>
              <a:buClr>
                <a:schemeClr val="dk1"/>
              </a:buClr>
              <a:buSzPts val="2400"/>
              <a:buFont typeface="Noto Sans Symbols"/>
              <a:buNone/>
            </a:pPr>
            <a:r>
              <a:rPr lang="en-IN" sz="2400" b="0" i="0" u="none" strike="noStrike" cap="none">
                <a:solidFill>
                  <a:schemeClr val="dk1"/>
                </a:solidFill>
                <a:latin typeface="Calibri"/>
                <a:ea typeface="Calibri"/>
                <a:cs typeface="Calibri"/>
                <a:sym typeface="Calibri"/>
              </a:rPr>
              <a:t>   2) Asymmetric, two-key, Public-key : different keys are used</a:t>
            </a:r>
            <a:endParaRPr sz="2400" b="0" i="0" u="none" strike="noStrike" cap="none">
              <a:solidFill>
                <a:schemeClr val="dk1"/>
              </a:solidFill>
              <a:latin typeface="Calibri"/>
              <a:ea typeface="Calibri"/>
              <a:cs typeface="Calibri"/>
              <a:sym typeface="Calibri"/>
            </a:endParaRPr>
          </a:p>
          <a:p>
            <a:pPr marL="342900" marR="0" lvl="0" indent="-342900" algn="l" rtl="0">
              <a:lnSpc>
                <a:spcPct val="90000"/>
              </a:lnSpc>
              <a:spcBef>
                <a:spcPts val="480"/>
              </a:spcBef>
              <a:spcAft>
                <a:spcPts val="0"/>
              </a:spcAft>
              <a:buClr>
                <a:schemeClr val="dk1"/>
              </a:buClr>
              <a:buSzPts val="2400"/>
              <a:buFont typeface="Arial"/>
              <a:buChar char="•"/>
            </a:pPr>
            <a:r>
              <a:rPr lang="en-IN" sz="2400" b="1">
                <a:solidFill>
                  <a:schemeClr val="dk1"/>
                </a:solidFill>
                <a:latin typeface="Calibri"/>
                <a:ea typeface="Calibri"/>
                <a:cs typeface="Calibri"/>
                <a:sym typeface="Calibri"/>
              </a:rPr>
              <a:t>Way in which the plaintext is processed</a:t>
            </a:r>
            <a:endParaRPr sz="2400">
              <a:solidFill>
                <a:schemeClr val="dk1"/>
              </a:solidFill>
              <a:latin typeface="Calibri"/>
              <a:ea typeface="Calibri"/>
              <a:cs typeface="Calibri"/>
              <a:sym typeface="Calibri"/>
            </a:endParaRPr>
          </a:p>
          <a:p>
            <a:pPr marL="1379538" marR="0" lvl="1" indent="-974725" algn="just" rtl="0">
              <a:lnSpc>
                <a:spcPct val="90000"/>
              </a:lnSpc>
              <a:spcBef>
                <a:spcPts val="480"/>
              </a:spcBef>
              <a:spcAft>
                <a:spcPts val="0"/>
              </a:spcAft>
              <a:buClr>
                <a:schemeClr val="dk1"/>
              </a:buClr>
              <a:buSzPts val="2400"/>
              <a:buFont typeface="Noto Sans Symbols"/>
              <a:buNone/>
            </a:pPr>
            <a:r>
              <a:rPr lang="en-IN" sz="2400" b="0" i="0" u="none" strike="noStrike" cap="none">
                <a:solidFill>
                  <a:schemeClr val="dk1"/>
                </a:solidFill>
                <a:latin typeface="Calibri"/>
                <a:ea typeface="Calibri"/>
                <a:cs typeface="Calibri"/>
                <a:sym typeface="Calibri"/>
              </a:rPr>
              <a:t> 1) Stream Cipher : processes the input elements continuously, producing output </a:t>
            </a:r>
            <a:r>
              <a:rPr lang="en-IN" sz="2400" b="1" i="0" u="none" strike="noStrike" cap="none">
                <a:solidFill>
                  <a:schemeClr val="dk1"/>
                </a:solidFill>
                <a:latin typeface="Calibri"/>
                <a:ea typeface="Calibri"/>
                <a:cs typeface="Calibri"/>
                <a:sym typeface="Calibri"/>
              </a:rPr>
              <a:t>one element at a time</a:t>
            </a:r>
            <a:r>
              <a:rPr lang="en-IN" sz="2400" b="0" i="0" u="none" strike="noStrike" cap="none">
                <a:solidFill>
                  <a:schemeClr val="dk1"/>
                </a:solidFill>
                <a:latin typeface="Calibri"/>
                <a:ea typeface="Calibri"/>
                <a:cs typeface="Calibri"/>
                <a:sym typeface="Calibri"/>
              </a:rPr>
              <a:t>.</a:t>
            </a:r>
            <a:r>
              <a:rPr lang="en-IN" sz="2400" b="1" i="0" u="none" strike="noStrike" cap="none">
                <a:solidFill>
                  <a:schemeClr val="dk1"/>
                </a:solidFill>
                <a:latin typeface="Calibri"/>
                <a:ea typeface="Calibri"/>
                <a:cs typeface="Calibri"/>
                <a:sym typeface="Calibri"/>
              </a:rPr>
              <a:t>  </a:t>
            </a:r>
            <a:endParaRPr/>
          </a:p>
          <a:p>
            <a:pPr marL="1379538" marR="0" lvl="1" indent="-974725" algn="just" rtl="0">
              <a:lnSpc>
                <a:spcPct val="90000"/>
              </a:lnSpc>
              <a:spcBef>
                <a:spcPts val="480"/>
              </a:spcBef>
              <a:spcAft>
                <a:spcPts val="0"/>
              </a:spcAft>
              <a:buClr>
                <a:schemeClr val="dk1"/>
              </a:buClr>
              <a:buSzPts val="2400"/>
              <a:buFont typeface="Noto Sans Symbols"/>
              <a:buNone/>
            </a:pPr>
            <a:r>
              <a:rPr lang="en-IN" sz="2400" b="0" i="0" u="none" strike="noStrike" cap="none">
                <a:solidFill>
                  <a:schemeClr val="dk1"/>
                </a:solidFill>
                <a:latin typeface="Calibri"/>
                <a:ea typeface="Calibri"/>
                <a:cs typeface="Calibri"/>
                <a:sym typeface="Calibri"/>
              </a:rPr>
              <a:t>          </a:t>
            </a:r>
            <a:endParaRPr/>
          </a:p>
          <a:p>
            <a:pPr marL="1379538" marR="0" lvl="1" indent="-974725" algn="just" rtl="0">
              <a:lnSpc>
                <a:spcPct val="90000"/>
              </a:lnSpc>
              <a:spcBef>
                <a:spcPts val="480"/>
              </a:spcBef>
              <a:spcAft>
                <a:spcPts val="0"/>
              </a:spcAft>
              <a:buClr>
                <a:schemeClr val="dk1"/>
              </a:buClr>
              <a:buSzPts val="2400"/>
              <a:buFont typeface="Noto Sans Symbols"/>
              <a:buNone/>
            </a:pPr>
            <a:r>
              <a:rPr lang="en-IN" sz="2400" b="0" i="0" u="none" strike="noStrike" cap="none">
                <a:solidFill>
                  <a:schemeClr val="dk1"/>
                </a:solidFill>
                <a:latin typeface="Calibri"/>
                <a:ea typeface="Calibri"/>
                <a:cs typeface="Calibri"/>
                <a:sym typeface="Calibri"/>
              </a:rPr>
              <a:t>2) Block Cipher : processes the input </a:t>
            </a:r>
            <a:r>
              <a:rPr lang="en-IN" sz="2400" b="1" i="0" u="none" strike="noStrike" cap="none">
                <a:solidFill>
                  <a:schemeClr val="dk1"/>
                </a:solidFill>
                <a:latin typeface="Calibri"/>
                <a:ea typeface="Calibri"/>
                <a:cs typeface="Calibri"/>
                <a:sym typeface="Calibri"/>
              </a:rPr>
              <a:t>one block</a:t>
            </a:r>
            <a:r>
              <a:rPr lang="en-IN" sz="2400" b="0" i="0" u="none" strike="noStrike" cap="none">
                <a:solidFill>
                  <a:schemeClr val="dk1"/>
                </a:solidFill>
                <a:latin typeface="Calibri"/>
                <a:ea typeface="Calibri"/>
                <a:cs typeface="Calibri"/>
                <a:sym typeface="Calibri"/>
              </a:rPr>
              <a:t> of elements at a time, producing an </a:t>
            </a:r>
            <a:r>
              <a:rPr lang="en-IN" sz="2400" b="1" i="0" u="none" strike="noStrike" cap="none">
                <a:solidFill>
                  <a:schemeClr val="dk1"/>
                </a:solidFill>
                <a:latin typeface="Calibri"/>
                <a:ea typeface="Calibri"/>
                <a:cs typeface="Calibri"/>
                <a:sym typeface="Calibri"/>
              </a:rPr>
              <a:t>output block</a:t>
            </a:r>
            <a:r>
              <a:rPr lang="en-IN" sz="2400" b="0" i="0" u="none" strike="noStrike" cap="none">
                <a:solidFill>
                  <a:schemeClr val="dk1"/>
                </a:solidFill>
                <a:latin typeface="Calibri"/>
                <a:ea typeface="Calibri"/>
                <a:cs typeface="Calibri"/>
                <a:sym typeface="Calibri"/>
              </a:rPr>
              <a:t> for each input block. </a:t>
            </a:r>
            <a:endParaRPr/>
          </a:p>
          <a:p>
            <a:pPr marL="914400" marR="0" lvl="1" indent="-457200" algn="l" rtl="0">
              <a:lnSpc>
                <a:spcPct val="90000"/>
              </a:lnSpc>
              <a:spcBef>
                <a:spcPts val="480"/>
              </a:spcBef>
              <a:spcAft>
                <a:spcPts val="0"/>
              </a:spcAft>
              <a:buClr>
                <a:schemeClr val="dk1"/>
              </a:buClr>
              <a:buSzPts val="2400"/>
              <a:buFont typeface="Noto Sans Symbols"/>
              <a:buNone/>
            </a:pPr>
            <a:endParaRPr sz="2400" b="0" i="0" u="none" strike="noStrike" cap="none">
              <a:solidFill>
                <a:schemeClr val="dk1"/>
              </a:solidFill>
              <a:latin typeface="Calibri"/>
              <a:ea typeface="Calibri"/>
              <a:cs typeface="Calibri"/>
              <a:sym typeface="Calibri"/>
            </a:endParaRPr>
          </a:p>
          <a:p>
            <a:pPr marL="342900" marR="0" lvl="0" indent="-190500" algn="l" rtl="0">
              <a:spcBef>
                <a:spcPts val="480"/>
              </a:spcBef>
              <a:spcAft>
                <a:spcPts val="0"/>
              </a:spcAft>
              <a:buClr>
                <a:schemeClr val="dk1"/>
              </a:buClr>
              <a:buSzPts val="2400"/>
              <a:buFont typeface="Arial"/>
              <a:buNone/>
            </a:pPr>
            <a:endParaRPr sz="2400">
              <a:solidFill>
                <a:schemeClr val="dk1"/>
              </a:solidFill>
              <a:latin typeface="Calibri"/>
              <a:ea typeface="Calibri"/>
              <a:cs typeface="Calibri"/>
              <a:sym typeface="Calibri"/>
            </a:endParaRPr>
          </a:p>
          <a:p>
            <a:pPr marL="0" marR="0" lvl="0" indent="0" algn="l" rtl="0">
              <a:spcBef>
                <a:spcPts val="480"/>
              </a:spcBef>
              <a:spcAft>
                <a:spcPts val="0"/>
              </a:spcAft>
              <a:buClr>
                <a:schemeClr val="dk1"/>
              </a:buClr>
              <a:buSzPts val="2400"/>
              <a:buFont typeface="Arial"/>
              <a:buNone/>
            </a:pPr>
            <a:endParaRPr sz="2400">
              <a:solidFill>
                <a:schemeClr val="dk1"/>
              </a:solidFill>
              <a:latin typeface="Calibri"/>
              <a:ea typeface="Calibri"/>
              <a:cs typeface="Calibri"/>
              <a:sym typeface="Calibri"/>
            </a:endParaRPr>
          </a:p>
        </p:txBody>
      </p:sp>
      <p:sp>
        <p:nvSpPr>
          <p:cNvPr id="245" name="Google Shape;245;p14"/>
          <p:cNvSpPr/>
          <p:nvPr/>
        </p:nvSpPr>
        <p:spPr>
          <a:xfrm>
            <a:off x="0" y="1643063"/>
            <a:ext cx="9144000" cy="642937"/>
          </a:xfrm>
          <a:prstGeom prst="rect">
            <a:avLst/>
          </a:prstGeom>
          <a:solidFill>
            <a:srgbClr val="1F497D"/>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246" name="Google Shape;246;p14"/>
          <p:cNvSpPr/>
          <p:nvPr/>
        </p:nvSpPr>
        <p:spPr>
          <a:xfrm>
            <a:off x="190500" y="1687513"/>
            <a:ext cx="8763000" cy="55403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lt1"/>
              </a:buClr>
              <a:buSzPts val="3000"/>
              <a:buFont typeface="Arial"/>
              <a:buNone/>
            </a:pPr>
            <a:r>
              <a:rPr lang="en-IN" sz="3000" b="1">
                <a:solidFill>
                  <a:schemeClr val="lt1"/>
                </a:solidFill>
                <a:latin typeface="Calibri"/>
                <a:ea typeface="Calibri"/>
                <a:cs typeface="Calibri"/>
                <a:sym typeface="Calibri"/>
              </a:rPr>
              <a:t>Cryptography</a:t>
            </a:r>
            <a:endParaRPr sz="3000" b="1">
              <a:solidFill>
                <a:schemeClr val="lt1"/>
              </a:solidFill>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pic>
        <p:nvPicPr>
          <p:cNvPr id="252" name="Google Shape;252;p15" descr="C:\Users\parul\Desktop\Untitled-1.png"/>
          <p:cNvPicPr preferRelativeResize="0"/>
          <p:nvPr/>
        </p:nvPicPr>
        <p:blipFill rotWithShape="1">
          <a:blip r:embed="rId3">
            <a:alphaModFix/>
          </a:blip>
          <a:srcRect/>
          <a:stretch/>
        </p:blipFill>
        <p:spPr>
          <a:xfrm>
            <a:off x="1857375" y="3071813"/>
            <a:ext cx="5430838" cy="2803525"/>
          </a:xfrm>
          <a:prstGeom prst="rect">
            <a:avLst/>
          </a:prstGeom>
          <a:noFill/>
          <a:ln>
            <a:noFill/>
          </a:ln>
        </p:spPr>
      </p:pic>
      <p:sp>
        <p:nvSpPr>
          <p:cNvPr id="253" name="Google Shape;253;p15"/>
          <p:cNvSpPr txBox="1"/>
          <p:nvPr/>
        </p:nvSpPr>
        <p:spPr>
          <a:xfrm>
            <a:off x="179559" y="2852936"/>
            <a:ext cx="8629650" cy="3711785"/>
          </a:xfrm>
          <a:prstGeom prst="rect">
            <a:avLst/>
          </a:prstGeom>
          <a:noFill/>
          <a:ln>
            <a:noFill/>
          </a:ln>
        </p:spPr>
        <p:txBody>
          <a:bodyPr spcFirstLastPara="1" wrap="square" lIns="91425" tIns="45700" rIns="91425" bIns="45700" anchor="t" anchorCtr="0">
            <a:spAutoFit/>
          </a:bodyPr>
          <a:lstStyle/>
          <a:p>
            <a:pPr marL="342900" marR="0" lvl="0" indent="-342900" algn="just" rtl="0">
              <a:spcBef>
                <a:spcPts val="0"/>
              </a:spcBef>
              <a:spcAft>
                <a:spcPts val="0"/>
              </a:spcAft>
              <a:buClr>
                <a:schemeClr val="dk1"/>
              </a:buClr>
              <a:buSzPts val="2400"/>
              <a:buFont typeface="Arial"/>
              <a:buChar char="•"/>
            </a:pPr>
            <a:r>
              <a:rPr lang="en-IN" sz="2400" b="1" i="1">
                <a:solidFill>
                  <a:schemeClr val="dk1"/>
                </a:solidFill>
                <a:latin typeface="Calibri"/>
                <a:ea typeface="Calibri"/>
                <a:cs typeface="Calibri"/>
                <a:sym typeface="Calibri"/>
              </a:rPr>
              <a:t>Cryptanalysis</a:t>
            </a:r>
            <a:r>
              <a:rPr lang="en-IN" sz="2400">
                <a:solidFill>
                  <a:schemeClr val="dk1"/>
                </a:solidFill>
                <a:latin typeface="Calibri"/>
                <a:ea typeface="Calibri"/>
                <a:cs typeface="Calibri"/>
                <a:sym typeface="Calibri"/>
              </a:rPr>
              <a:t> is the study of mathematical techniques for attempting to defeat cryptographic techniques that provide information security services. </a:t>
            </a:r>
            <a:endParaRPr sz="2400">
              <a:solidFill>
                <a:schemeClr val="dk1"/>
              </a:solidFill>
              <a:latin typeface="Calibri"/>
              <a:ea typeface="Calibri"/>
              <a:cs typeface="Calibri"/>
              <a:sym typeface="Calibri"/>
            </a:endParaRPr>
          </a:p>
          <a:p>
            <a:pPr marL="342900" marR="0" lvl="0" indent="-342900" algn="just" rtl="0">
              <a:spcBef>
                <a:spcPts val="480"/>
              </a:spcBef>
              <a:spcAft>
                <a:spcPts val="0"/>
              </a:spcAft>
              <a:buClr>
                <a:schemeClr val="dk1"/>
              </a:buClr>
              <a:buSzPts val="2400"/>
              <a:buFont typeface="Arial"/>
              <a:buChar char="•"/>
            </a:pPr>
            <a:r>
              <a:rPr lang="en-IN" sz="2400">
                <a:solidFill>
                  <a:schemeClr val="dk1"/>
                </a:solidFill>
                <a:latin typeface="Calibri"/>
                <a:ea typeface="Calibri"/>
                <a:cs typeface="Calibri"/>
                <a:sym typeface="Calibri"/>
              </a:rPr>
              <a:t>Cryptanalysis means “</a:t>
            </a:r>
            <a:r>
              <a:rPr lang="en-IN" sz="2400" b="1">
                <a:solidFill>
                  <a:schemeClr val="dk1"/>
                </a:solidFill>
                <a:latin typeface="Calibri"/>
                <a:ea typeface="Calibri"/>
                <a:cs typeface="Calibri"/>
                <a:sym typeface="Calibri"/>
              </a:rPr>
              <a:t>breaking the code</a:t>
            </a:r>
            <a:r>
              <a:rPr lang="en-IN" sz="2400">
                <a:solidFill>
                  <a:schemeClr val="dk1"/>
                </a:solidFill>
                <a:latin typeface="Calibri"/>
                <a:ea typeface="Calibri"/>
                <a:cs typeface="Calibri"/>
                <a:sym typeface="Calibri"/>
              </a:rPr>
              <a:t>”.</a:t>
            </a:r>
            <a:endParaRPr/>
          </a:p>
          <a:p>
            <a:pPr marL="342900" marR="0" lvl="0" indent="-342900" algn="just" rtl="0">
              <a:spcBef>
                <a:spcPts val="480"/>
              </a:spcBef>
              <a:spcAft>
                <a:spcPts val="0"/>
              </a:spcAft>
              <a:buClr>
                <a:schemeClr val="dk1"/>
              </a:buClr>
              <a:buSzPts val="2400"/>
              <a:buFont typeface="Arial"/>
              <a:buChar char="•"/>
            </a:pPr>
            <a:r>
              <a:rPr lang="en-IN" sz="2400">
                <a:solidFill>
                  <a:schemeClr val="dk1"/>
                </a:solidFill>
                <a:latin typeface="Calibri"/>
                <a:ea typeface="Calibri"/>
                <a:cs typeface="Calibri"/>
                <a:sym typeface="Calibri"/>
              </a:rPr>
              <a:t>Techniques used for deciphering a message without any knowledge of enciphering details fall into the area of cryptanalysis.</a:t>
            </a:r>
            <a:endParaRPr/>
          </a:p>
          <a:p>
            <a:pPr marL="0" marR="0" lvl="0" indent="0" algn="l" rtl="0">
              <a:spcBef>
                <a:spcPts val="480"/>
              </a:spcBef>
              <a:spcAft>
                <a:spcPts val="0"/>
              </a:spcAft>
              <a:buClr>
                <a:schemeClr val="dk1"/>
              </a:buClr>
              <a:buSzPts val="2400"/>
              <a:buFont typeface="Arial"/>
              <a:buNone/>
            </a:pPr>
            <a:endParaRPr sz="2400">
              <a:solidFill>
                <a:schemeClr val="dk1"/>
              </a:solidFill>
              <a:latin typeface="Calibri"/>
              <a:ea typeface="Calibri"/>
              <a:cs typeface="Calibri"/>
              <a:sym typeface="Calibri"/>
            </a:endParaRPr>
          </a:p>
          <a:p>
            <a:pPr marL="0" marR="0" lvl="0" indent="0" algn="l" rtl="0">
              <a:spcBef>
                <a:spcPts val="480"/>
              </a:spcBef>
              <a:spcAft>
                <a:spcPts val="0"/>
              </a:spcAft>
              <a:buClr>
                <a:schemeClr val="dk1"/>
              </a:buClr>
              <a:buSzPts val="2400"/>
              <a:buFont typeface="Arial"/>
              <a:buNone/>
            </a:pPr>
            <a:endParaRPr sz="2400">
              <a:solidFill>
                <a:schemeClr val="dk1"/>
              </a:solidFill>
              <a:latin typeface="Calibri"/>
              <a:ea typeface="Calibri"/>
              <a:cs typeface="Calibri"/>
              <a:sym typeface="Calibri"/>
            </a:endParaRPr>
          </a:p>
        </p:txBody>
      </p:sp>
      <p:sp>
        <p:nvSpPr>
          <p:cNvPr id="254" name="Google Shape;254;p15"/>
          <p:cNvSpPr/>
          <p:nvPr/>
        </p:nvSpPr>
        <p:spPr>
          <a:xfrm>
            <a:off x="0" y="1643063"/>
            <a:ext cx="9144000" cy="642937"/>
          </a:xfrm>
          <a:prstGeom prst="rect">
            <a:avLst/>
          </a:prstGeom>
          <a:solidFill>
            <a:srgbClr val="1F497D"/>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255" name="Google Shape;255;p15"/>
          <p:cNvSpPr/>
          <p:nvPr/>
        </p:nvSpPr>
        <p:spPr>
          <a:xfrm>
            <a:off x="190500" y="1687513"/>
            <a:ext cx="8763000" cy="55403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lt1"/>
              </a:buClr>
              <a:buSzPts val="3000"/>
              <a:buFont typeface="Arial"/>
              <a:buNone/>
            </a:pPr>
            <a:r>
              <a:rPr lang="en-IN" sz="3000" b="1">
                <a:solidFill>
                  <a:schemeClr val="lt1"/>
                </a:solidFill>
                <a:latin typeface="Calibri"/>
                <a:ea typeface="Calibri"/>
                <a:cs typeface="Calibri"/>
                <a:sym typeface="Calibri"/>
              </a:rPr>
              <a:t> Cryptanalysis</a:t>
            </a:r>
            <a:endParaRPr sz="3000" b="1">
              <a:solidFill>
                <a:schemeClr val="lt1"/>
              </a:solidFill>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pic>
        <p:nvPicPr>
          <p:cNvPr id="261" name="Google Shape;261;p16" descr="C:\Users\parul\Desktop\Untitled-1.png"/>
          <p:cNvPicPr preferRelativeResize="0"/>
          <p:nvPr/>
        </p:nvPicPr>
        <p:blipFill rotWithShape="1">
          <a:blip r:embed="rId3">
            <a:alphaModFix/>
          </a:blip>
          <a:srcRect/>
          <a:stretch/>
        </p:blipFill>
        <p:spPr>
          <a:xfrm>
            <a:off x="1857375" y="3071813"/>
            <a:ext cx="5430838" cy="2803525"/>
          </a:xfrm>
          <a:prstGeom prst="rect">
            <a:avLst/>
          </a:prstGeom>
          <a:noFill/>
          <a:ln>
            <a:noFill/>
          </a:ln>
        </p:spPr>
      </p:pic>
      <p:sp>
        <p:nvSpPr>
          <p:cNvPr id="262" name="Google Shape;262;p16"/>
          <p:cNvSpPr txBox="1"/>
          <p:nvPr/>
        </p:nvSpPr>
        <p:spPr>
          <a:xfrm>
            <a:off x="190500" y="2765415"/>
            <a:ext cx="8629650" cy="3416320"/>
          </a:xfrm>
          <a:prstGeom prst="rect">
            <a:avLst/>
          </a:prstGeom>
          <a:noFill/>
          <a:ln>
            <a:noFill/>
          </a:ln>
        </p:spPr>
        <p:txBody>
          <a:bodyPr spcFirstLastPara="1" wrap="square" lIns="91425" tIns="45700" rIns="91425" bIns="45700" anchor="t" anchorCtr="0">
            <a:spAutoFit/>
          </a:bodyPr>
          <a:lstStyle/>
          <a:p>
            <a:pPr marL="342900" marR="0" lvl="0" indent="-342900" algn="just" rtl="0">
              <a:spcBef>
                <a:spcPts val="0"/>
              </a:spcBef>
              <a:spcAft>
                <a:spcPts val="0"/>
              </a:spcAft>
              <a:buClr>
                <a:schemeClr val="dk1"/>
              </a:buClr>
              <a:buSzPts val="2400"/>
              <a:buFont typeface="Arial"/>
              <a:buChar char="•"/>
            </a:pPr>
            <a:r>
              <a:rPr lang="en-IN" sz="2400">
                <a:solidFill>
                  <a:schemeClr val="dk1"/>
                </a:solidFill>
                <a:latin typeface="Calibri"/>
                <a:ea typeface="Calibri"/>
                <a:cs typeface="Calibri"/>
                <a:sym typeface="Calibri"/>
              </a:rPr>
              <a:t>Typically, the objective of attacking an encryption system is to </a:t>
            </a:r>
            <a:r>
              <a:rPr lang="en-IN" sz="2400" b="1">
                <a:solidFill>
                  <a:schemeClr val="dk1"/>
                </a:solidFill>
                <a:latin typeface="Calibri"/>
                <a:ea typeface="Calibri"/>
                <a:cs typeface="Calibri"/>
                <a:sym typeface="Calibri"/>
              </a:rPr>
              <a:t>recover the key </a:t>
            </a:r>
            <a:r>
              <a:rPr lang="en-IN" sz="2400">
                <a:solidFill>
                  <a:schemeClr val="dk1"/>
                </a:solidFill>
                <a:latin typeface="Calibri"/>
                <a:ea typeface="Calibri"/>
                <a:cs typeface="Calibri"/>
                <a:sym typeface="Calibri"/>
              </a:rPr>
              <a:t>in use rather then simply to </a:t>
            </a:r>
            <a:r>
              <a:rPr lang="en-IN" sz="2400" b="1">
                <a:solidFill>
                  <a:schemeClr val="dk1"/>
                </a:solidFill>
                <a:latin typeface="Calibri"/>
                <a:ea typeface="Calibri"/>
                <a:cs typeface="Calibri"/>
                <a:sym typeface="Calibri"/>
              </a:rPr>
              <a:t>recover the plain text.</a:t>
            </a:r>
            <a:endParaRPr/>
          </a:p>
          <a:p>
            <a:pPr marL="342900" marR="0" lvl="0" indent="-342900" algn="just" rtl="0">
              <a:spcBef>
                <a:spcPts val="480"/>
              </a:spcBef>
              <a:spcAft>
                <a:spcPts val="0"/>
              </a:spcAft>
              <a:buClr>
                <a:schemeClr val="dk1"/>
              </a:buClr>
              <a:buSzPts val="2400"/>
              <a:buFont typeface="Arial"/>
              <a:buChar char="•"/>
            </a:pPr>
            <a:r>
              <a:rPr lang="en-IN" sz="2400">
                <a:solidFill>
                  <a:schemeClr val="dk1"/>
                </a:solidFill>
                <a:latin typeface="Calibri"/>
                <a:ea typeface="Calibri"/>
                <a:cs typeface="Calibri"/>
                <a:sym typeface="Calibri"/>
              </a:rPr>
              <a:t>Two approaches:</a:t>
            </a:r>
            <a:endParaRPr/>
          </a:p>
          <a:p>
            <a:pPr marL="914400" marR="0" lvl="1" indent="-457200" algn="just" rtl="0">
              <a:spcBef>
                <a:spcPts val="480"/>
              </a:spcBef>
              <a:spcAft>
                <a:spcPts val="0"/>
              </a:spcAft>
              <a:buClr>
                <a:schemeClr val="dk1"/>
              </a:buClr>
              <a:buSzPts val="2400"/>
              <a:buFont typeface="Noto Sans Symbols"/>
              <a:buChar char="⮚"/>
            </a:pPr>
            <a:r>
              <a:rPr lang="en-IN" sz="2400" b="0" i="0" u="none" strike="noStrike" cap="none">
                <a:solidFill>
                  <a:schemeClr val="dk1"/>
                </a:solidFill>
                <a:latin typeface="Calibri"/>
                <a:ea typeface="Calibri"/>
                <a:cs typeface="Calibri"/>
                <a:sym typeface="Calibri"/>
              </a:rPr>
              <a:t>cryptanalytic attack</a:t>
            </a:r>
            <a:endParaRPr/>
          </a:p>
          <a:p>
            <a:pPr marL="914400" marR="0" lvl="1" indent="-457200" algn="just" rtl="0">
              <a:spcBef>
                <a:spcPts val="480"/>
              </a:spcBef>
              <a:spcAft>
                <a:spcPts val="0"/>
              </a:spcAft>
              <a:buClr>
                <a:schemeClr val="dk1"/>
              </a:buClr>
              <a:buSzPts val="2400"/>
              <a:buFont typeface="Noto Sans Symbols"/>
              <a:buChar char="⮚"/>
            </a:pPr>
            <a:r>
              <a:rPr lang="en-IN" sz="2400" b="0" i="0" u="none" strike="noStrike" cap="none">
                <a:solidFill>
                  <a:schemeClr val="dk1"/>
                </a:solidFill>
                <a:latin typeface="Calibri"/>
                <a:ea typeface="Calibri"/>
                <a:cs typeface="Calibri"/>
                <a:sym typeface="Calibri"/>
              </a:rPr>
              <a:t>brute-force attack</a:t>
            </a:r>
            <a:endParaRPr sz="2400" b="0" i="0" u="none" strike="noStrike" cap="none">
              <a:solidFill>
                <a:schemeClr val="dk1"/>
              </a:solidFill>
              <a:latin typeface="Calibri"/>
              <a:ea typeface="Calibri"/>
              <a:cs typeface="Calibri"/>
              <a:sym typeface="Calibri"/>
            </a:endParaRPr>
          </a:p>
          <a:p>
            <a:pPr marL="342900" marR="0" lvl="0" indent="-190500" algn="l" rtl="0">
              <a:spcBef>
                <a:spcPts val="480"/>
              </a:spcBef>
              <a:spcAft>
                <a:spcPts val="0"/>
              </a:spcAft>
              <a:buClr>
                <a:schemeClr val="dk1"/>
              </a:buClr>
              <a:buSzPts val="2400"/>
              <a:buFont typeface="Arial"/>
              <a:buNone/>
            </a:pPr>
            <a:endParaRPr sz="2400">
              <a:solidFill>
                <a:schemeClr val="dk1"/>
              </a:solidFill>
              <a:latin typeface="Calibri"/>
              <a:ea typeface="Calibri"/>
              <a:cs typeface="Calibri"/>
              <a:sym typeface="Calibri"/>
            </a:endParaRPr>
          </a:p>
          <a:p>
            <a:pPr marL="0" marR="0" lvl="0" indent="0" algn="l" rtl="0">
              <a:spcBef>
                <a:spcPts val="480"/>
              </a:spcBef>
              <a:spcAft>
                <a:spcPts val="0"/>
              </a:spcAft>
              <a:buClr>
                <a:schemeClr val="dk1"/>
              </a:buClr>
              <a:buSzPts val="2400"/>
              <a:buFont typeface="Arial"/>
              <a:buNone/>
            </a:pPr>
            <a:endParaRPr sz="2400">
              <a:solidFill>
                <a:schemeClr val="dk1"/>
              </a:solidFill>
              <a:latin typeface="Calibri"/>
              <a:ea typeface="Calibri"/>
              <a:cs typeface="Calibri"/>
              <a:sym typeface="Calibri"/>
            </a:endParaRPr>
          </a:p>
        </p:txBody>
      </p:sp>
      <p:sp>
        <p:nvSpPr>
          <p:cNvPr id="263" name="Google Shape;263;p16"/>
          <p:cNvSpPr/>
          <p:nvPr/>
        </p:nvSpPr>
        <p:spPr>
          <a:xfrm>
            <a:off x="0" y="1643063"/>
            <a:ext cx="9144000" cy="642937"/>
          </a:xfrm>
          <a:prstGeom prst="rect">
            <a:avLst/>
          </a:prstGeom>
          <a:solidFill>
            <a:srgbClr val="1F497D"/>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264" name="Google Shape;264;p16"/>
          <p:cNvSpPr/>
          <p:nvPr/>
        </p:nvSpPr>
        <p:spPr>
          <a:xfrm>
            <a:off x="190500" y="1687513"/>
            <a:ext cx="8763000" cy="55403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lt1"/>
              </a:buClr>
              <a:buSzPts val="3000"/>
              <a:buFont typeface="Arial"/>
              <a:buNone/>
            </a:pPr>
            <a:r>
              <a:rPr lang="en-IN" sz="3000" b="1">
                <a:solidFill>
                  <a:schemeClr val="lt1"/>
                </a:solidFill>
                <a:latin typeface="Calibri"/>
                <a:ea typeface="Calibri"/>
                <a:cs typeface="Calibri"/>
                <a:sym typeface="Calibri"/>
              </a:rPr>
              <a:t> Cryptanalysis</a:t>
            </a:r>
            <a:endParaRPr sz="3000" b="1">
              <a:solidFill>
                <a:schemeClr val="lt1"/>
              </a:solidFill>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pic>
        <p:nvPicPr>
          <p:cNvPr id="270" name="Google Shape;270;p17" descr="C:\Users\parul\Desktop\Untitled-1.png"/>
          <p:cNvPicPr preferRelativeResize="0"/>
          <p:nvPr/>
        </p:nvPicPr>
        <p:blipFill rotWithShape="1">
          <a:blip r:embed="rId3">
            <a:alphaModFix/>
          </a:blip>
          <a:srcRect/>
          <a:stretch/>
        </p:blipFill>
        <p:spPr>
          <a:xfrm>
            <a:off x="1857375" y="3071813"/>
            <a:ext cx="5430838" cy="2803525"/>
          </a:xfrm>
          <a:prstGeom prst="rect">
            <a:avLst/>
          </a:prstGeom>
          <a:noFill/>
          <a:ln>
            <a:noFill/>
          </a:ln>
        </p:spPr>
      </p:pic>
      <p:sp>
        <p:nvSpPr>
          <p:cNvPr id="271" name="Google Shape;271;p17"/>
          <p:cNvSpPr txBox="1"/>
          <p:nvPr/>
        </p:nvSpPr>
        <p:spPr>
          <a:xfrm>
            <a:off x="20534" y="2208738"/>
            <a:ext cx="8629650" cy="1175706"/>
          </a:xfrm>
          <a:prstGeom prst="rect">
            <a:avLst/>
          </a:prstGeom>
          <a:noFill/>
          <a:ln>
            <a:noFill/>
          </a:ln>
        </p:spPr>
        <p:txBody>
          <a:bodyPr spcFirstLastPara="1" wrap="square" lIns="91425" tIns="45700" rIns="91425" bIns="45700" anchor="t" anchorCtr="0">
            <a:spAutoFit/>
          </a:bodyPr>
          <a:lstStyle/>
          <a:p>
            <a:pPr marL="342900" marR="0" lvl="0" indent="-342900" algn="just" rtl="0">
              <a:spcBef>
                <a:spcPts val="0"/>
              </a:spcBef>
              <a:spcAft>
                <a:spcPts val="0"/>
              </a:spcAft>
              <a:buClr>
                <a:schemeClr val="dk1"/>
              </a:buClr>
              <a:buSzPts val="2200"/>
              <a:buFont typeface="Arial"/>
              <a:buChar char="•"/>
            </a:pPr>
            <a:r>
              <a:rPr lang="en-IN" sz="2200" b="1">
                <a:solidFill>
                  <a:schemeClr val="dk1"/>
                </a:solidFill>
                <a:latin typeface="Times New Roman"/>
                <a:ea typeface="Times New Roman"/>
                <a:cs typeface="Times New Roman"/>
                <a:sym typeface="Times New Roman"/>
              </a:rPr>
              <a:t>Brute-force attack</a:t>
            </a:r>
            <a:endParaRPr/>
          </a:p>
          <a:p>
            <a:pPr marL="342900" marR="0" lvl="0" indent="-342900" algn="just" rtl="0">
              <a:spcBef>
                <a:spcPts val="440"/>
              </a:spcBef>
              <a:spcAft>
                <a:spcPts val="0"/>
              </a:spcAft>
              <a:buClr>
                <a:schemeClr val="dk1"/>
              </a:buClr>
              <a:buSzPts val="2200"/>
              <a:buFont typeface="Arial"/>
              <a:buChar char="•"/>
            </a:pPr>
            <a:r>
              <a:rPr lang="en-IN" sz="2200">
                <a:solidFill>
                  <a:schemeClr val="dk1"/>
                </a:solidFill>
                <a:latin typeface="Times New Roman"/>
                <a:ea typeface="Times New Roman"/>
                <a:cs typeface="Times New Roman"/>
                <a:sym typeface="Times New Roman"/>
              </a:rPr>
              <a:t>A brute-force attack involve trying every possible key until an intelligible translation of the cipher text into plaintext is obtained.</a:t>
            </a:r>
            <a:endParaRPr/>
          </a:p>
        </p:txBody>
      </p:sp>
      <p:sp>
        <p:nvSpPr>
          <p:cNvPr id="272" name="Google Shape;272;p17"/>
          <p:cNvSpPr/>
          <p:nvPr/>
        </p:nvSpPr>
        <p:spPr>
          <a:xfrm>
            <a:off x="0" y="1643063"/>
            <a:ext cx="9144000" cy="642937"/>
          </a:xfrm>
          <a:prstGeom prst="rect">
            <a:avLst/>
          </a:prstGeom>
          <a:solidFill>
            <a:srgbClr val="1F497D"/>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273" name="Google Shape;273;p17"/>
          <p:cNvSpPr/>
          <p:nvPr/>
        </p:nvSpPr>
        <p:spPr>
          <a:xfrm>
            <a:off x="190500" y="1687513"/>
            <a:ext cx="8763000" cy="55403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lt1"/>
              </a:buClr>
              <a:buSzPts val="3000"/>
              <a:buFont typeface="Arial"/>
              <a:buNone/>
            </a:pPr>
            <a:r>
              <a:rPr lang="en-IN" sz="3000" b="1">
                <a:solidFill>
                  <a:schemeClr val="lt1"/>
                </a:solidFill>
                <a:latin typeface="Calibri"/>
                <a:ea typeface="Calibri"/>
                <a:cs typeface="Calibri"/>
                <a:sym typeface="Calibri"/>
              </a:rPr>
              <a:t> Cryptanalysis</a:t>
            </a:r>
            <a:endParaRPr sz="3000" b="1">
              <a:solidFill>
                <a:schemeClr val="lt1"/>
              </a:solidFill>
              <a:latin typeface="Calibri"/>
              <a:ea typeface="Calibri"/>
              <a:cs typeface="Calibri"/>
              <a:sym typeface="Calibri"/>
            </a:endParaRPr>
          </a:p>
        </p:txBody>
      </p:sp>
      <p:pic>
        <p:nvPicPr>
          <p:cNvPr id="274" name="Google Shape;274;p17"/>
          <p:cNvPicPr preferRelativeResize="0"/>
          <p:nvPr/>
        </p:nvPicPr>
        <p:blipFill rotWithShape="1">
          <a:blip r:embed="rId4">
            <a:alphaModFix/>
          </a:blip>
          <a:srcRect/>
          <a:stretch/>
        </p:blipFill>
        <p:spPr>
          <a:xfrm>
            <a:off x="747935" y="3384444"/>
            <a:ext cx="8053907" cy="3068892"/>
          </a:xfrm>
          <a:prstGeom prst="rect">
            <a:avLst/>
          </a:prstGeom>
          <a:noFill/>
          <a:ln>
            <a:noFill/>
          </a:ln>
        </p:spPr>
      </p:pic>
      <p:sp>
        <p:nvSpPr>
          <p:cNvPr id="275" name="Google Shape;275;p17"/>
          <p:cNvSpPr/>
          <p:nvPr/>
        </p:nvSpPr>
        <p:spPr>
          <a:xfrm>
            <a:off x="3923928" y="6461655"/>
            <a:ext cx="1066189" cy="215444"/>
          </a:xfrm>
          <a:prstGeom prst="rect">
            <a:avLst/>
          </a:prstGeom>
          <a:noFill/>
          <a:ln>
            <a:noFill/>
          </a:ln>
        </p:spPr>
        <p:txBody>
          <a:bodyPr spcFirstLastPara="1" wrap="square" lIns="91425" tIns="45700" rIns="91425" bIns="45700" anchor="t" anchorCtr="0">
            <a:spAutoFit/>
          </a:bodyPr>
          <a:lstStyle/>
          <a:p>
            <a:pPr marL="38100" marR="0" lvl="0" indent="0" algn="l" rtl="0">
              <a:spcBef>
                <a:spcPts val="0"/>
              </a:spcBef>
              <a:spcAft>
                <a:spcPts val="0"/>
              </a:spcAft>
              <a:buNone/>
            </a:pPr>
            <a:r>
              <a:rPr lang="en-IN" sz="800" b="1">
                <a:solidFill>
                  <a:schemeClr val="dk1"/>
                </a:solidFill>
                <a:latin typeface="Calibri"/>
                <a:ea typeface="Calibri"/>
                <a:cs typeface="Calibri"/>
                <a:sym typeface="Calibri"/>
              </a:rPr>
              <a:t>Brute force attack</a:t>
            </a:r>
            <a:r>
              <a:rPr lang="en-IN" sz="800" b="1" baseline="30000">
                <a:solidFill>
                  <a:schemeClr val="dk1"/>
                </a:solidFill>
                <a:latin typeface="Calibri"/>
                <a:ea typeface="Calibri"/>
                <a:cs typeface="Calibri"/>
                <a:sym typeface="Calibri"/>
              </a:rPr>
              <a:t>[2]</a:t>
            </a:r>
            <a:endParaRPr sz="1800" baseline="30000">
              <a:solidFill>
                <a:schemeClr val="dk1"/>
              </a:solidFill>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pic>
        <p:nvPicPr>
          <p:cNvPr id="281" name="Google Shape;281;p18" descr="C:\Users\parul\Desktop\Untitled-1.png"/>
          <p:cNvPicPr preferRelativeResize="0"/>
          <p:nvPr/>
        </p:nvPicPr>
        <p:blipFill rotWithShape="1">
          <a:blip r:embed="rId3">
            <a:alphaModFix/>
          </a:blip>
          <a:srcRect/>
          <a:stretch/>
        </p:blipFill>
        <p:spPr>
          <a:xfrm>
            <a:off x="1857375" y="3071813"/>
            <a:ext cx="5430838" cy="2803525"/>
          </a:xfrm>
          <a:prstGeom prst="rect">
            <a:avLst/>
          </a:prstGeom>
          <a:noFill/>
          <a:ln>
            <a:noFill/>
          </a:ln>
        </p:spPr>
      </p:pic>
      <p:sp>
        <p:nvSpPr>
          <p:cNvPr id="282" name="Google Shape;282;p18"/>
          <p:cNvSpPr txBox="1"/>
          <p:nvPr/>
        </p:nvSpPr>
        <p:spPr>
          <a:xfrm>
            <a:off x="107504" y="2743895"/>
            <a:ext cx="8629650" cy="3748719"/>
          </a:xfrm>
          <a:prstGeom prst="rect">
            <a:avLst/>
          </a:prstGeom>
          <a:noFill/>
          <a:ln>
            <a:noFill/>
          </a:ln>
        </p:spPr>
        <p:txBody>
          <a:bodyPr spcFirstLastPara="1" wrap="square" lIns="91425" tIns="45700" rIns="91425" bIns="45700" anchor="t" anchorCtr="0">
            <a:spAutoFit/>
          </a:bodyPr>
          <a:lstStyle/>
          <a:p>
            <a:pPr marL="342900" marR="0" lvl="0" indent="-342900" algn="just" rtl="0">
              <a:spcBef>
                <a:spcPts val="0"/>
              </a:spcBef>
              <a:spcAft>
                <a:spcPts val="0"/>
              </a:spcAft>
              <a:buClr>
                <a:schemeClr val="dk1"/>
              </a:buClr>
              <a:buSzPts val="2400"/>
              <a:buFont typeface="Arial"/>
              <a:buChar char="•"/>
            </a:pPr>
            <a:r>
              <a:rPr lang="en-IN" sz="2400" b="1">
                <a:solidFill>
                  <a:schemeClr val="dk1"/>
                </a:solidFill>
                <a:latin typeface="Calibri"/>
                <a:ea typeface="Calibri"/>
                <a:cs typeface="Calibri"/>
                <a:sym typeface="Calibri"/>
              </a:rPr>
              <a:t>Cryptanalysis attacks</a:t>
            </a:r>
            <a:endParaRPr/>
          </a:p>
          <a:p>
            <a:pPr marL="342900" marR="0" lvl="0" indent="-342900" algn="just" rtl="0">
              <a:spcBef>
                <a:spcPts val="480"/>
              </a:spcBef>
              <a:spcAft>
                <a:spcPts val="0"/>
              </a:spcAft>
              <a:buClr>
                <a:schemeClr val="dk1"/>
              </a:buClr>
              <a:buSzPts val="2400"/>
              <a:buFont typeface="Arial"/>
              <a:buChar char="•"/>
            </a:pPr>
            <a:r>
              <a:rPr lang="en-IN" sz="2400">
                <a:solidFill>
                  <a:schemeClr val="dk1"/>
                </a:solidFill>
                <a:latin typeface="Calibri"/>
                <a:ea typeface="Calibri"/>
                <a:cs typeface="Calibri"/>
                <a:sym typeface="Calibri"/>
              </a:rPr>
              <a:t>Cryptanalysis attacks rely on </a:t>
            </a:r>
            <a:endParaRPr/>
          </a:p>
          <a:p>
            <a:pPr marL="914400" marR="0" lvl="1" indent="-457200" algn="just" rtl="0">
              <a:spcBef>
                <a:spcPts val="480"/>
              </a:spcBef>
              <a:spcAft>
                <a:spcPts val="0"/>
              </a:spcAft>
              <a:buClr>
                <a:schemeClr val="dk1"/>
              </a:buClr>
              <a:buSzPts val="2400"/>
              <a:buFont typeface="Arial"/>
              <a:buChar char="–"/>
            </a:pPr>
            <a:r>
              <a:rPr lang="en-IN" sz="2400" b="0" i="0" u="none" strike="noStrike" cap="none">
                <a:solidFill>
                  <a:schemeClr val="dk1"/>
                </a:solidFill>
                <a:latin typeface="Calibri"/>
                <a:ea typeface="Calibri"/>
                <a:cs typeface="Calibri"/>
                <a:sym typeface="Calibri"/>
              </a:rPr>
              <a:t>the nature of the algorithm plus </a:t>
            </a:r>
            <a:endParaRPr/>
          </a:p>
          <a:p>
            <a:pPr marL="914400" marR="0" lvl="1" indent="-457200" algn="just" rtl="0">
              <a:spcBef>
                <a:spcPts val="480"/>
              </a:spcBef>
              <a:spcAft>
                <a:spcPts val="0"/>
              </a:spcAft>
              <a:buClr>
                <a:schemeClr val="dk1"/>
              </a:buClr>
              <a:buSzPts val="2400"/>
              <a:buFont typeface="Arial"/>
              <a:buChar char="–"/>
            </a:pPr>
            <a:r>
              <a:rPr lang="en-IN" sz="2400" b="0" i="0" u="none" strike="noStrike" cap="none">
                <a:solidFill>
                  <a:schemeClr val="dk1"/>
                </a:solidFill>
                <a:latin typeface="Calibri"/>
                <a:ea typeface="Calibri"/>
                <a:cs typeface="Calibri"/>
                <a:sym typeface="Calibri"/>
              </a:rPr>
              <a:t>some knowledge of the general characteristics of the plain text or even some sample plaintext-cipher text pairs.</a:t>
            </a:r>
            <a:endParaRPr/>
          </a:p>
          <a:p>
            <a:pPr marL="342900" marR="0" lvl="0" indent="-342900" algn="just" rtl="0">
              <a:spcBef>
                <a:spcPts val="480"/>
              </a:spcBef>
              <a:spcAft>
                <a:spcPts val="0"/>
              </a:spcAft>
              <a:buClr>
                <a:schemeClr val="dk1"/>
              </a:buClr>
              <a:buSzPts val="2400"/>
              <a:buFont typeface="Arial"/>
              <a:buChar char="•"/>
            </a:pPr>
            <a:r>
              <a:rPr lang="en-IN" sz="2400">
                <a:solidFill>
                  <a:schemeClr val="dk1"/>
                </a:solidFill>
                <a:latin typeface="Calibri"/>
                <a:ea typeface="Calibri"/>
                <a:cs typeface="Calibri"/>
                <a:sym typeface="Calibri"/>
              </a:rPr>
              <a:t>This type of attack exploits the characteristics of the algorithm to attempt to </a:t>
            </a:r>
            <a:r>
              <a:rPr lang="en-IN" sz="2400" b="1">
                <a:solidFill>
                  <a:schemeClr val="dk1"/>
                </a:solidFill>
                <a:latin typeface="Calibri"/>
                <a:ea typeface="Calibri"/>
                <a:cs typeface="Calibri"/>
                <a:sym typeface="Calibri"/>
              </a:rPr>
              <a:t>deduce a specific plaintext</a:t>
            </a:r>
            <a:r>
              <a:rPr lang="en-IN" sz="2400">
                <a:solidFill>
                  <a:schemeClr val="dk1"/>
                </a:solidFill>
                <a:latin typeface="Calibri"/>
                <a:ea typeface="Calibri"/>
                <a:cs typeface="Calibri"/>
                <a:sym typeface="Calibri"/>
              </a:rPr>
              <a:t> or to </a:t>
            </a:r>
            <a:r>
              <a:rPr lang="en-IN" sz="2400" b="1">
                <a:solidFill>
                  <a:schemeClr val="dk1"/>
                </a:solidFill>
                <a:latin typeface="Calibri"/>
                <a:ea typeface="Calibri"/>
                <a:cs typeface="Calibri"/>
                <a:sym typeface="Calibri"/>
              </a:rPr>
              <a:t>deduce the key</a:t>
            </a:r>
            <a:r>
              <a:rPr lang="en-IN" sz="2400">
                <a:solidFill>
                  <a:schemeClr val="dk1"/>
                </a:solidFill>
                <a:latin typeface="Calibri"/>
                <a:ea typeface="Calibri"/>
                <a:cs typeface="Calibri"/>
                <a:sym typeface="Calibri"/>
              </a:rPr>
              <a:t> being used.</a:t>
            </a:r>
            <a:endParaRPr/>
          </a:p>
          <a:p>
            <a:pPr marL="342900" marR="0" lvl="0" indent="-203200" algn="just" rtl="0">
              <a:spcBef>
                <a:spcPts val="440"/>
              </a:spcBef>
              <a:spcAft>
                <a:spcPts val="0"/>
              </a:spcAft>
              <a:buClr>
                <a:schemeClr val="dk1"/>
              </a:buClr>
              <a:buSzPts val="2200"/>
              <a:buFont typeface="Arial"/>
              <a:buNone/>
            </a:pPr>
            <a:endParaRPr sz="2200">
              <a:solidFill>
                <a:schemeClr val="dk1"/>
              </a:solidFill>
              <a:latin typeface="Times New Roman"/>
              <a:ea typeface="Times New Roman"/>
              <a:cs typeface="Times New Roman"/>
              <a:sym typeface="Times New Roman"/>
            </a:endParaRPr>
          </a:p>
        </p:txBody>
      </p:sp>
      <p:sp>
        <p:nvSpPr>
          <p:cNvPr id="283" name="Google Shape;283;p18"/>
          <p:cNvSpPr/>
          <p:nvPr/>
        </p:nvSpPr>
        <p:spPr>
          <a:xfrm>
            <a:off x="0" y="1643063"/>
            <a:ext cx="9144000" cy="642937"/>
          </a:xfrm>
          <a:prstGeom prst="rect">
            <a:avLst/>
          </a:prstGeom>
          <a:solidFill>
            <a:srgbClr val="1F497D"/>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284" name="Google Shape;284;p18"/>
          <p:cNvSpPr/>
          <p:nvPr/>
        </p:nvSpPr>
        <p:spPr>
          <a:xfrm>
            <a:off x="190500" y="1687513"/>
            <a:ext cx="8763000" cy="55403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lt1"/>
              </a:buClr>
              <a:buSzPts val="3000"/>
              <a:buFont typeface="Arial"/>
              <a:buNone/>
            </a:pPr>
            <a:r>
              <a:rPr lang="en-IN" sz="3000" b="1">
                <a:solidFill>
                  <a:schemeClr val="lt1"/>
                </a:solidFill>
                <a:latin typeface="Calibri"/>
                <a:ea typeface="Calibri"/>
                <a:cs typeface="Calibri"/>
                <a:sym typeface="Calibri"/>
              </a:rPr>
              <a:t> Cryptanalysis</a:t>
            </a:r>
            <a:endParaRPr sz="3000" b="1">
              <a:solidFill>
                <a:schemeClr val="lt1"/>
              </a:solidFill>
              <a:latin typeface="Calibri"/>
              <a:ea typeface="Calibri"/>
              <a:cs typeface="Calibri"/>
              <a:sym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pic>
        <p:nvPicPr>
          <p:cNvPr id="290" name="Google Shape;290;p19" descr="C:\Users\parul\Desktop\Untitled-1.png"/>
          <p:cNvPicPr preferRelativeResize="0"/>
          <p:nvPr/>
        </p:nvPicPr>
        <p:blipFill rotWithShape="1">
          <a:blip r:embed="rId3">
            <a:alphaModFix/>
          </a:blip>
          <a:srcRect/>
          <a:stretch/>
        </p:blipFill>
        <p:spPr>
          <a:xfrm>
            <a:off x="1857375" y="3071813"/>
            <a:ext cx="5430838" cy="2803525"/>
          </a:xfrm>
          <a:prstGeom prst="rect">
            <a:avLst/>
          </a:prstGeom>
          <a:noFill/>
          <a:ln>
            <a:noFill/>
          </a:ln>
        </p:spPr>
      </p:pic>
      <p:sp>
        <p:nvSpPr>
          <p:cNvPr id="291" name="Google Shape;291;p19"/>
          <p:cNvSpPr/>
          <p:nvPr/>
        </p:nvSpPr>
        <p:spPr>
          <a:xfrm>
            <a:off x="0" y="1643063"/>
            <a:ext cx="9144000" cy="642937"/>
          </a:xfrm>
          <a:prstGeom prst="rect">
            <a:avLst/>
          </a:prstGeom>
          <a:solidFill>
            <a:srgbClr val="1F497D"/>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292" name="Google Shape;292;p19"/>
          <p:cNvSpPr/>
          <p:nvPr/>
        </p:nvSpPr>
        <p:spPr>
          <a:xfrm>
            <a:off x="190500" y="1687513"/>
            <a:ext cx="8763000" cy="55403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lt1"/>
              </a:buClr>
              <a:buSzPts val="3000"/>
              <a:buFont typeface="Arial"/>
              <a:buNone/>
            </a:pPr>
            <a:r>
              <a:rPr lang="en-IN" sz="3000" b="1">
                <a:solidFill>
                  <a:schemeClr val="lt1"/>
                </a:solidFill>
                <a:latin typeface="Calibri"/>
                <a:ea typeface="Calibri"/>
                <a:cs typeface="Calibri"/>
                <a:sym typeface="Calibri"/>
              </a:rPr>
              <a:t>Types of Cryptanalysis Attacks </a:t>
            </a:r>
            <a:endParaRPr sz="3000" b="1">
              <a:solidFill>
                <a:schemeClr val="lt1"/>
              </a:solidFill>
              <a:latin typeface="Calibri"/>
              <a:ea typeface="Calibri"/>
              <a:cs typeface="Calibri"/>
              <a:sym typeface="Calibri"/>
            </a:endParaRPr>
          </a:p>
        </p:txBody>
      </p:sp>
      <p:pic>
        <p:nvPicPr>
          <p:cNvPr id="293" name="Google Shape;293;p19"/>
          <p:cNvPicPr preferRelativeResize="0">
            <a:picLocks noGrp="1"/>
          </p:cNvPicPr>
          <p:nvPr>
            <p:ph type="body" idx="4294967295"/>
          </p:nvPr>
        </p:nvPicPr>
        <p:blipFill rotWithShape="1">
          <a:blip r:embed="rId4">
            <a:alphaModFix/>
          </a:blip>
          <a:srcRect/>
          <a:stretch/>
        </p:blipFill>
        <p:spPr>
          <a:xfrm>
            <a:off x="395536" y="2286000"/>
            <a:ext cx="7992887" cy="4167336"/>
          </a:xfrm>
          <a:prstGeom prst="rect">
            <a:avLst/>
          </a:prstGeom>
          <a:noFill/>
          <a:ln>
            <a:noFill/>
          </a:ln>
        </p:spPr>
      </p:pic>
      <p:sp>
        <p:nvSpPr>
          <p:cNvPr id="294" name="Google Shape;294;p19"/>
          <p:cNvSpPr/>
          <p:nvPr/>
        </p:nvSpPr>
        <p:spPr>
          <a:xfrm>
            <a:off x="3628853" y="6453336"/>
            <a:ext cx="1022331" cy="215444"/>
          </a:xfrm>
          <a:prstGeom prst="rect">
            <a:avLst/>
          </a:prstGeom>
          <a:noFill/>
          <a:ln>
            <a:noFill/>
          </a:ln>
        </p:spPr>
        <p:txBody>
          <a:bodyPr spcFirstLastPara="1" wrap="square" lIns="91425" tIns="45700" rIns="91425" bIns="45700" anchor="t" anchorCtr="0">
            <a:spAutoFit/>
          </a:bodyPr>
          <a:lstStyle/>
          <a:p>
            <a:pPr marL="38100" marR="0" lvl="0" indent="0" algn="l" rtl="0">
              <a:spcBef>
                <a:spcPts val="0"/>
              </a:spcBef>
              <a:spcAft>
                <a:spcPts val="0"/>
              </a:spcAft>
              <a:buNone/>
            </a:pPr>
            <a:r>
              <a:rPr lang="en-IN" sz="800" b="1">
                <a:solidFill>
                  <a:schemeClr val="dk1"/>
                </a:solidFill>
                <a:latin typeface="Calibri"/>
                <a:ea typeface="Calibri"/>
                <a:cs typeface="Calibri"/>
                <a:sym typeface="Calibri"/>
              </a:rPr>
              <a:t>Types of Attacks</a:t>
            </a:r>
            <a:r>
              <a:rPr lang="en-IN" sz="800" b="1" baseline="30000">
                <a:solidFill>
                  <a:schemeClr val="dk1"/>
                </a:solidFill>
                <a:latin typeface="Calibri"/>
                <a:ea typeface="Calibri"/>
                <a:cs typeface="Calibri"/>
                <a:sym typeface="Calibri"/>
              </a:rPr>
              <a:t>[3]</a:t>
            </a:r>
            <a:endParaRPr sz="1800" baseline="30000">
              <a:solidFill>
                <a:schemeClr val="dk1"/>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pic>
        <p:nvPicPr>
          <p:cNvPr id="101" name="Google Shape;101;p2" descr="C:\Users\parul\Desktop\Untitled-1.png"/>
          <p:cNvPicPr preferRelativeResize="0"/>
          <p:nvPr/>
        </p:nvPicPr>
        <p:blipFill rotWithShape="1">
          <a:blip r:embed="rId3">
            <a:alphaModFix/>
          </a:blip>
          <a:srcRect/>
          <a:stretch/>
        </p:blipFill>
        <p:spPr>
          <a:xfrm>
            <a:off x="1857375" y="2571750"/>
            <a:ext cx="5430838" cy="2803525"/>
          </a:xfrm>
          <a:prstGeom prst="rect">
            <a:avLst/>
          </a:prstGeom>
          <a:noFill/>
          <a:ln>
            <a:noFill/>
          </a:ln>
        </p:spPr>
      </p:pic>
      <p:sp>
        <p:nvSpPr>
          <p:cNvPr id="102" name="Google Shape;102;p2"/>
          <p:cNvSpPr/>
          <p:nvPr/>
        </p:nvSpPr>
        <p:spPr>
          <a:xfrm>
            <a:off x="0" y="3714750"/>
            <a:ext cx="9144000" cy="714375"/>
          </a:xfrm>
          <a:prstGeom prst="rect">
            <a:avLst/>
          </a:prstGeom>
          <a:solidFill>
            <a:srgbClr val="1F497D"/>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3" name="Google Shape;103;p2"/>
          <p:cNvSpPr/>
          <p:nvPr/>
        </p:nvSpPr>
        <p:spPr>
          <a:xfrm>
            <a:off x="857250" y="3756025"/>
            <a:ext cx="7429500" cy="631825"/>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chemeClr val="lt1"/>
              </a:buClr>
              <a:buSzPts val="3500"/>
              <a:buFont typeface="Arial"/>
              <a:buNone/>
            </a:pPr>
            <a:r>
              <a:rPr lang="en-IN" sz="3500" b="1" i="0" u="none" strike="noStrike" cap="none">
                <a:solidFill>
                  <a:schemeClr val="lt1"/>
                </a:solidFill>
                <a:latin typeface="Calibri"/>
                <a:ea typeface="Calibri"/>
                <a:cs typeface="Calibri"/>
                <a:sym typeface="Calibri"/>
              </a:rPr>
              <a:t>Classical Encryption Techniques</a:t>
            </a:r>
            <a:endParaRPr/>
          </a:p>
          <a:p>
            <a:pPr marL="0" marR="0" lvl="0" indent="0" algn="ctr" rtl="0">
              <a:spcBef>
                <a:spcPts val="0"/>
              </a:spcBef>
              <a:spcAft>
                <a:spcPts val="0"/>
              </a:spcAft>
              <a:buClr>
                <a:schemeClr val="lt1"/>
              </a:buClr>
              <a:buSzPts val="3500"/>
              <a:buFont typeface="Arial"/>
              <a:buNone/>
            </a:pPr>
            <a:r>
              <a:rPr lang="en-IN" sz="3500" b="1" i="0" u="none" strike="noStrike" cap="none">
                <a:solidFill>
                  <a:schemeClr val="lt1"/>
                </a:solidFill>
                <a:latin typeface="Calibri"/>
                <a:ea typeface="Calibri"/>
                <a:cs typeface="Calibri"/>
                <a:sym typeface="Calibri"/>
              </a:rPr>
              <a:t> </a:t>
            </a:r>
            <a:endParaRPr sz="3500" b="1" i="0" u="none" strike="noStrike" cap="none">
              <a:solidFill>
                <a:schemeClr val="lt1"/>
              </a:solidFill>
              <a:latin typeface="Calibri"/>
              <a:ea typeface="Calibri"/>
              <a:cs typeface="Calibri"/>
              <a:sym typeface="Calibri"/>
            </a:endParaRPr>
          </a:p>
        </p:txBody>
      </p:sp>
      <p:sp>
        <p:nvSpPr>
          <p:cNvPr id="104" name="Google Shape;104;p2"/>
          <p:cNvSpPr/>
          <p:nvPr/>
        </p:nvSpPr>
        <p:spPr>
          <a:xfrm>
            <a:off x="1714500" y="3071813"/>
            <a:ext cx="5715000" cy="630237"/>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chemeClr val="dk1"/>
              </a:buClr>
              <a:buSzPts val="3500"/>
              <a:buFont typeface="Arial"/>
              <a:buNone/>
            </a:pPr>
            <a:r>
              <a:rPr lang="en-IN" sz="3500" b="1" i="0" u="none" strike="noStrike" cap="none">
                <a:solidFill>
                  <a:schemeClr val="dk1"/>
                </a:solidFill>
                <a:latin typeface="Calibri"/>
                <a:ea typeface="Calibri"/>
                <a:cs typeface="Calibri"/>
                <a:sym typeface="Calibri"/>
              </a:rPr>
              <a:t>CHAPTER-2</a:t>
            </a:r>
            <a:endParaRPr sz="3500" b="1" i="0" u="none" strike="noStrike" cap="none">
              <a:solidFill>
                <a:schemeClr val="dk1"/>
              </a:solidFill>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pic>
        <p:nvPicPr>
          <p:cNvPr id="300" name="Google Shape;300;p20" descr="C:\Users\parul\Desktop\Untitled-1.png"/>
          <p:cNvPicPr preferRelativeResize="0"/>
          <p:nvPr/>
        </p:nvPicPr>
        <p:blipFill rotWithShape="1">
          <a:blip r:embed="rId3">
            <a:alphaModFix/>
          </a:blip>
          <a:srcRect/>
          <a:stretch/>
        </p:blipFill>
        <p:spPr>
          <a:xfrm>
            <a:off x="1857375" y="3071813"/>
            <a:ext cx="5430838" cy="2803525"/>
          </a:xfrm>
          <a:prstGeom prst="rect">
            <a:avLst/>
          </a:prstGeom>
          <a:noFill/>
          <a:ln>
            <a:noFill/>
          </a:ln>
        </p:spPr>
      </p:pic>
      <p:sp>
        <p:nvSpPr>
          <p:cNvPr id="301" name="Google Shape;301;p20"/>
          <p:cNvSpPr/>
          <p:nvPr/>
        </p:nvSpPr>
        <p:spPr>
          <a:xfrm>
            <a:off x="0" y="1643063"/>
            <a:ext cx="9144000" cy="642937"/>
          </a:xfrm>
          <a:prstGeom prst="rect">
            <a:avLst/>
          </a:prstGeom>
          <a:solidFill>
            <a:srgbClr val="1F497D"/>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302" name="Google Shape;302;p20"/>
          <p:cNvSpPr/>
          <p:nvPr/>
        </p:nvSpPr>
        <p:spPr>
          <a:xfrm>
            <a:off x="190500" y="1687513"/>
            <a:ext cx="8763000" cy="55403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lt1"/>
              </a:buClr>
              <a:buSzPts val="3000"/>
              <a:buFont typeface="Arial"/>
              <a:buNone/>
            </a:pPr>
            <a:r>
              <a:rPr lang="en-IN" sz="3000" b="1">
                <a:solidFill>
                  <a:schemeClr val="lt1"/>
                </a:solidFill>
                <a:latin typeface="Calibri"/>
                <a:ea typeface="Calibri"/>
                <a:cs typeface="Calibri"/>
                <a:sym typeface="Calibri"/>
              </a:rPr>
              <a:t>Attacks on Encrypted Messages</a:t>
            </a:r>
            <a:endParaRPr sz="3000" b="1">
              <a:solidFill>
                <a:schemeClr val="lt1"/>
              </a:solidFill>
              <a:latin typeface="Calibri"/>
              <a:ea typeface="Calibri"/>
              <a:cs typeface="Calibri"/>
              <a:sym typeface="Calibri"/>
            </a:endParaRPr>
          </a:p>
        </p:txBody>
      </p:sp>
      <p:sp>
        <p:nvSpPr>
          <p:cNvPr id="303" name="Google Shape;303;p20"/>
          <p:cNvSpPr/>
          <p:nvPr/>
        </p:nvSpPr>
        <p:spPr>
          <a:xfrm>
            <a:off x="611560" y="3563937"/>
            <a:ext cx="7748587" cy="2252663"/>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aphicFrame>
        <p:nvGraphicFramePr>
          <p:cNvPr id="304" name="Google Shape;304;p20"/>
          <p:cNvGraphicFramePr/>
          <p:nvPr/>
        </p:nvGraphicFramePr>
        <p:xfrm>
          <a:off x="80895" y="2418488"/>
          <a:ext cx="8982200" cy="426730"/>
        </p:xfrm>
        <a:graphic>
          <a:graphicData uri="http://schemas.openxmlformats.org/drawingml/2006/table">
            <a:tbl>
              <a:tblPr firstRow="1" bandRow="1">
                <a:noFill/>
                <a:tableStyleId>{E6460E3D-BC52-4C31-B35E-2C5E4555D8EA}</a:tableStyleId>
              </a:tblPr>
              <a:tblGrid>
                <a:gridCol w="1954550">
                  <a:extLst>
                    <a:ext uri="{9D8B030D-6E8A-4147-A177-3AD203B41FA5}">
                      <a16:colId xmlns:a16="http://schemas.microsoft.com/office/drawing/2014/main" val="20000"/>
                    </a:ext>
                  </a:extLst>
                </a:gridCol>
                <a:gridCol w="7027650">
                  <a:extLst>
                    <a:ext uri="{9D8B030D-6E8A-4147-A177-3AD203B41FA5}">
                      <a16:colId xmlns:a16="http://schemas.microsoft.com/office/drawing/2014/main" val="20001"/>
                    </a:ext>
                  </a:extLst>
                </a:gridCol>
              </a:tblGrid>
              <a:tr h="370850">
                <a:tc>
                  <a:txBody>
                    <a:bodyPr/>
                    <a:lstStyle/>
                    <a:p>
                      <a:pPr marL="0" marR="0" lvl="0" indent="0" algn="l" rtl="0">
                        <a:spcBef>
                          <a:spcPts val="0"/>
                        </a:spcBef>
                        <a:spcAft>
                          <a:spcPts val="0"/>
                        </a:spcAft>
                        <a:buNone/>
                      </a:pPr>
                      <a:r>
                        <a:rPr lang="en-IN" sz="2200" u="none" strike="noStrike" cap="none"/>
                        <a:t>Type of Attack</a:t>
                      </a:r>
                      <a:endParaRPr/>
                    </a:p>
                  </a:txBody>
                  <a:tcPr marL="91450" marR="91450" marT="45725" marB="45725"/>
                </a:tc>
                <a:tc>
                  <a:txBody>
                    <a:bodyPr/>
                    <a:lstStyle/>
                    <a:p>
                      <a:pPr marL="0" marR="0" lvl="0" indent="0" algn="l" rtl="0">
                        <a:spcBef>
                          <a:spcPts val="0"/>
                        </a:spcBef>
                        <a:spcAft>
                          <a:spcPts val="0"/>
                        </a:spcAft>
                        <a:buNone/>
                      </a:pPr>
                      <a:r>
                        <a:rPr lang="en-IN" sz="2200"/>
                        <a:t>Known to cryptanalyst</a:t>
                      </a:r>
                      <a:endParaRPr/>
                    </a:p>
                  </a:txBody>
                  <a:tcPr marL="91450" marR="91450" marT="45725" marB="45725"/>
                </a:tc>
                <a:extLst>
                  <a:ext uri="{0D108BD9-81ED-4DB2-BD59-A6C34878D82A}">
                    <a16:rowId xmlns:a16="http://schemas.microsoft.com/office/drawing/2014/main" val="10000"/>
                  </a:ext>
                </a:extLst>
              </a:tr>
            </a:tbl>
          </a:graphicData>
        </a:graphic>
      </p:graphicFrame>
      <p:graphicFrame>
        <p:nvGraphicFramePr>
          <p:cNvPr id="305" name="Google Shape;305;p20"/>
          <p:cNvGraphicFramePr/>
          <p:nvPr/>
        </p:nvGraphicFramePr>
        <p:xfrm>
          <a:off x="80895" y="2915893"/>
          <a:ext cx="8982225" cy="411490"/>
        </p:xfrm>
        <a:graphic>
          <a:graphicData uri="http://schemas.openxmlformats.org/drawingml/2006/table">
            <a:tbl>
              <a:tblPr firstRow="1" bandRow="1">
                <a:noFill/>
                <a:tableStyleId>{E6460E3D-BC52-4C31-B35E-2C5E4555D8EA}</a:tableStyleId>
              </a:tblPr>
              <a:tblGrid>
                <a:gridCol w="2015500">
                  <a:extLst>
                    <a:ext uri="{9D8B030D-6E8A-4147-A177-3AD203B41FA5}">
                      <a16:colId xmlns:a16="http://schemas.microsoft.com/office/drawing/2014/main" val="20000"/>
                    </a:ext>
                  </a:extLst>
                </a:gridCol>
                <a:gridCol w="6966725">
                  <a:extLst>
                    <a:ext uri="{9D8B030D-6E8A-4147-A177-3AD203B41FA5}">
                      <a16:colId xmlns:a16="http://schemas.microsoft.com/office/drawing/2014/main" val="20001"/>
                    </a:ext>
                  </a:extLst>
                </a:gridCol>
              </a:tblGrid>
              <a:tr h="370850">
                <a:tc>
                  <a:txBody>
                    <a:bodyPr/>
                    <a:lstStyle/>
                    <a:p>
                      <a:pPr marL="0" marR="0" lvl="0" indent="0" algn="l" rtl="0">
                        <a:spcBef>
                          <a:spcPts val="0"/>
                        </a:spcBef>
                        <a:spcAft>
                          <a:spcPts val="0"/>
                        </a:spcAft>
                        <a:buNone/>
                      </a:pPr>
                      <a:r>
                        <a:rPr lang="en-IN" sz="2100" b="0"/>
                        <a:t>Cipher text Only </a:t>
                      </a:r>
                      <a:endParaRPr/>
                    </a:p>
                  </a:txBody>
                  <a:tcPr marL="91450" marR="91450" marT="45725" marB="45725"/>
                </a:tc>
                <a:tc>
                  <a:txBody>
                    <a:bodyPr/>
                    <a:lstStyle/>
                    <a:p>
                      <a:pPr marL="0" marR="0" lvl="0" indent="0" algn="just" rtl="0">
                        <a:spcBef>
                          <a:spcPts val="0"/>
                        </a:spcBef>
                        <a:spcAft>
                          <a:spcPts val="0"/>
                        </a:spcAft>
                        <a:buNone/>
                      </a:pPr>
                      <a:r>
                        <a:rPr lang="en-IN" sz="2100" b="0"/>
                        <a:t>Encryption algorithm, Cipher text</a:t>
                      </a:r>
                      <a:endParaRPr sz="2100" b="0"/>
                    </a:p>
                  </a:txBody>
                  <a:tcPr marL="91450" marR="91450" marT="45725" marB="45725"/>
                </a:tc>
                <a:extLst>
                  <a:ext uri="{0D108BD9-81ED-4DB2-BD59-A6C34878D82A}">
                    <a16:rowId xmlns:a16="http://schemas.microsoft.com/office/drawing/2014/main" val="10000"/>
                  </a:ext>
                </a:extLst>
              </a:tr>
            </a:tbl>
          </a:graphicData>
        </a:graphic>
      </p:graphicFrame>
      <p:sp>
        <p:nvSpPr>
          <p:cNvPr id="306" name="Google Shape;306;p20"/>
          <p:cNvSpPr/>
          <p:nvPr/>
        </p:nvSpPr>
        <p:spPr>
          <a:xfrm>
            <a:off x="3842151" y="5995787"/>
            <a:ext cx="1287404" cy="215444"/>
          </a:xfrm>
          <a:prstGeom prst="rect">
            <a:avLst/>
          </a:prstGeom>
          <a:noFill/>
          <a:ln>
            <a:noFill/>
          </a:ln>
        </p:spPr>
        <p:txBody>
          <a:bodyPr spcFirstLastPara="1" wrap="square" lIns="91425" tIns="45700" rIns="91425" bIns="45700" anchor="t" anchorCtr="0">
            <a:spAutoFit/>
          </a:bodyPr>
          <a:lstStyle/>
          <a:p>
            <a:pPr marL="38100" marR="0" lvl="0" indent="0" algn="l" rtl="0">
              <a:spcBef>
                <a:spcPts val="0"/>
              </a:spcBef>
              <a:spcAft>
                <a:spcPts val="0"/>
              </a:spcAft>
              <a:buNone/>
            </a:pPr>
            <a:r>
              <a:rPr lang="en-IN" sz="800" b="1">
                <a:solidFill>
                  <a:schemeClr val="dk1"/>
                </a:solidFill>
                <a:latin typeface="Calibri"/>
                <a:ea typeface="Calibri"/>
                <a:cs typeface="Calibri"/>
                <a:sym typeface="Calibri"/>
              </a:rPr>
              <a:t>Cipher text only attack</a:t>
            </a:r>
            <a:r>
              <a:rPr lang="en-IN" sz="800" b="1" baseline="30000">
                <a:solidFill>
                  <a:schemeClr val="dk1"/>
                </a:solidFill>
                <a:latin typeface="Calibri"/>
                <a:ea typeface="Calibri"/>
                <a:cs typeface="Calibri"/>
                <a:sym typeface="Calibri"/>
              </a:rPr>
              <a:t>[2}</a:t>
            </a:r>
            <a:endParaRPr sz="1800" baseline="30000">
              <a:solidFill>
                <a:schemeClr val="dk1"/>
              </a:solidFill>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pic>
        <p:nvPicPr>
          <p:cNvPr id="313" name="Google Shape;313;p21" descr="C:\Users\parul\Desktop\Untitled-1.png"/>
          <p:cNvPicPr preferRelativeResize="0"/>
          <p:nvPr/>
        </p:nvPicPr>
        <p:blipFill rotWithShape="1">
          <a:blip r:embed="rId3">
            <a:alphaModFix/>
          </a:blip>
          <a:srcRect/>
          <a:stretch/>
        </p:blipFill>
        <p:spPr>
          <a:xfrm>
            <a:off x="1857375" y="3071813"/>
            <a:ext cx="5430838" cy="2803525"/>
          </a:xfrm>
          <a:prstGeom prst="rect">
            <a:avLst/>
          </a:prstGeom>
          <a:noFill/>
          <a:ln>
            <a:noFill/>
          </a:ln>
        </p:spPr>
      </p:pic>
      <p:sp>
        <p:nvSpPr>
          <p:cNvPr id="314" name="Google Shape;314;p21"/>
          <p:cNvSpPr/>
          <p:nvPr/>
        </p:nvSpPr>
        <p:spPr>
          <a:xfrm>
            <a:off x="0" y="1643063"/>
            <a:ext cx="9144000" cy="642937"/>
          </a:xfrm>
          <a:prstGeom prst="rect">
            <a:avLst/>
          </a:prstGeom>
          <a:solidFill>
            <a:srgbClr val="1F497D"/>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315" name="Google Shape;315;p21"/>
          <p:cNvSpPr/>
          <p:nvPr/>
        </p:nvSpPr>
        <p:spPr>
          <a:xfrm>
            <a:off x="190500" y="1687513"/>
            <a:ext cx="8763000" cy="55403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lt1"/>
              </a:buClr>
              <a:buSzPts val="3000"/>
              <a:buFont typeface="Arial"/>
              <a:buNone/>
            </a:pPr>
            <a:r>
              <a:rPr lang="en-IN" sz="3000" b="1">
                <a:solidFill>
                  <a:schemeClr val="lt1"/>
                </a:solidFill>
                <a:latin typeface="Calibri"/>
                <a:ea typeface="Calibri"/>
                <a:cs typeface="Calibri"/>
                <a:sym typeface="Calibri"/>
              </a:rPr>
              <a:t>Attacks on Encrypted Messages</a:t>
            </a:r>
            <a:endParaRPr sz="3000" b="1">
              <a:solidFill>
                <a:schemeClr val="lt1"/>
              </a:solidFill>
              <a:latin typeface="Calibri"/>
              <a:ea typeface="Calibri"/>
              <a:cs typeface="Calibri"/>
              <a:sym typeface="Calibri"/>
            </a:endParaRPr>
          </a:p>
        </p:txBody>
      </p:sp>
      <p:graphicFrame>
        <p:nvGraphicFramePr>
          <p:cNvPr id="316" name="Google Shape;316;p21"/>
          <p:cNvGraphicFramePr/>
          <p:nvPr/>
        </p:nvGraphicFramePr>
        <p:xfrm>
          <a:off x="80895" y="2433882"/>
          <a:ext cx="8982225" cy="426730"/>
        </p:xfrm>
        <a:graphic>
          <a:graphicData uri="http://schemas.openxmlformats.org/drawingml/2006/table">
            <a:tbl>
              <a:tblPr firstRow="1" bandRow="1">
                <a:noFill/>
                <a:tableStyleId>{E6460E3D-BC52-4C31-B35E-2C5E4555D8EA}</a:tableStyleId>
              </a:tblPr>
              <a:tblGrid>
                <a:gridCol w="2018500">
                  <a:extLst>
                    <a:ext uri="{9D8B030D-6E8A-4147-A177-3AD203B41FA5}">
                      <a16:colId xmlns:a16="http://schemas.microsoft.com/office/drawing/2014/main" val="20000"/>
                    </a:ext>
                  </a:extLst>
                </a:gridCol>
                <a:gridCol w="6963725">
                  <a:extLst>
                    <a:ext uri="{9D8B030D-6E8A-4147-A177-3AD203B41FA5}">
                      <a16:colId xmlns:a16="http://schemas.microsoft.com/office/drawing/2014/main" val="20001"/>
                    </a:ext>
                  </a:extLst>
                </a:gridCol>
              </a:tblGrid>
              <a:tr h="370850">
                <a:tc>
                  <a:txBody>
                    <a:bodyPr/>
                    <a:lstStyle/>
                    <a:p>
                      <a:pPr marL="0" marR="0" lvl="0" indent="0" algn="l" rtl="0">
                        <a:spcBef>
                          <a:spcPts val="0"/>
                        </a:spcBef>
                        <a:spcAft>
                          <a:spcPts val="0"/>
                        </a:spcAft>
                        <a:buNone/>
                      </a:pPr>
                      <a:r>
                        <a:rPr lang="en-IN" sz="2200"/>
                        <a:t>Type of Attack</a:t>
                      </a:r>
                      <a:endParaRPr/>
                    </a:p>
                  </a:txBody>
                  <a:tcPr marL="91450" marR="91450" marT="45725" marB="45725"/>
                </a:tc>
                <a:tc>
                  <a:txBody>
                    <a:bodyPr/>
                    <a:lstStyle/>
                    <a:p>
                      <a:pPr marL="0" marR="0" lvl="0" indent="0" algn="l" rtl="0">
                        <a:spcBef>
                          <a:spcPts val="0"/>
                        </a:spcBef>
                        <a:spcAft>
                          <a:spcPts val="0"/>
                        </a:spcAft>
                        <a:buNone/>
                      </a:pPr>
                      <a:r>
                        <a:rPr lang="en-IN" sz="2200"/>
                        <a:t>Known to cryptanalyst</a:t>
                      </a:r>
                      <a:endParaRPr/>
                    </a:p>
                  </a:txBody>
                  <a:tcPr marL="91450" marR="91450" marT="45725" marB="45725"/>
                </a:tc>
                <a:extLst>
                  <a:ext uri="{0D108BD9-81ED-4DB2-BD59-A6C34878D82A}">
                    <a16:rowId xmlns:a16="http://schemas.microsoft.com/office/drawing/2014/main" val="10000"/>
                  </a:ext>
                </a:extLst>
              </a:tr>
            </a:tbl>
          </a:graphicData>
        </a:graphic>
      </p:graphicFrame>
      <p:graphicFrame>
        <p:nvGraphicFramePr>
          <p:cNvPr id="317" name="Google Shape;317;p21"/>
          <p:cNvGraphicFramePr/>
          <p:nvPr/>
        </p:nvGraphicFramePr>
        <p:xfrm>
          <a:off x="80895" y="2835543"/>
          <a:ext cx="8982225" cy="731530"/>
        </p:xfrm>
        <a:graphic>
          <a:graphicData uri="http://schemas.openxmlformats.org/drawingml/2006/table">
            <a:tbl>
              <a:tblPr firstRow="1" bandRow="1">
                <a:noFill/>
                <a:tableStyleId>{E6460E3D-BC52-4C31-B35E-2C5E4555D8EA}</a:tableStyleId>
              </a:tblPr>
              <a:tblGrid>
                <a:gridCol w="2012950">
                  <a:extLst>
                    <a:ext uri="{9D8B030D-6E8A-4147-A177-3AD203B41FA5}">
                      <a16:colId xmlns:a16="http://schemas.microsoft.com/office/drawing/2014/main" val="20000"/>
                    </a:ext>
                  </a:extLst>
                </a:gridCol>
                <a:gridCol w="6969275">
                  <a:extLst>
                    <a:ext uri="{9D8B030D-6E8A-4147-A177-3AD203B41FA5}">
                      <a16:colId xmlns:a16="http://schemas.microsoft.com/office/drawing/2014/main" val="20001"/>
                    </a:ext>
                  </a:extLst>
                </a:gridCol>
              </a:tblGrid>
              <a:tr h="370850">
                <a:tc>
                  <a:txBody>
                    <a:bodyPr/>
                    <a:lstStyle/>
                    <a:p>
                      <a:pPr marL="0" marR="0" lvl="0" indent="0" algn="l" rtl="0">
                        <a:spcBef>
                          <a:spcPts val="0"/>
                        </a:spcBef>
                        <a:spcAft>
                          <a:spcPts val="0"/>
                        </a:spcAft>
                        <a:buNone/>
                      </a:pPr>
                      <a:r>
                        <a:rPr lang="en-IN" sz="2100" b="0"/>
                        <a:t>Known Plaintext</a:t>
                      </a:r>
                      <a:endParaRPr/>
                    </a:p>
                  </a:txBody>
                  <a:tcPr marL="91450" marR="91450" marT="45725" marB="45725"/>
                </a:tc>
                <a:tc>
                  <a:txBody>
                    <a:bodyPr/>
                    <a:lstStyle/>
                    <a:p>
                      <a:pPr marL="0" marR="0" lvl="0" indent="0" algn="just" rtl="0">
                        <a:spcBef>
                          <a:spcPts val="0"/>
                        </a:spcBef>
                        <a:spcAft>
                          <a:spcPts val="0"/>
                        </a:spcAft>
                        <a:buNone/>
                      </a:pPr>
                      <a:r>
                        <a:rPr lang="en-IN" sz="2100" b="0">
                          <a:solidFill>
                            <a:schemeClr val="dk1"/>
                          </a:solidFill>
                          <a:latin typeface="Calibri"/>
                          <a:ea typeface="Calibri"/>
                          <a:cs typeface="Calibri"/>
                          <a:sym typeface="Calibri"/>
                        </a:rPr>
                        <a:t>Encryption algorithm, Cipher text, One or more plaintext-cipher text pairs formed with the  secret key</a:t>
                      </a:r>
                      <a:endParaRPr/>
                    </a:p>
                  </a:txBody>
                  <a:tcPr marL="91450" marR="91450" marT="45725" marB="45725"/>
                </a:tc>
                <a:extLst>
                  <a:ext uri="{0D108BD9-81ED-4DB2-BD59-A6C34878D82A}">
                    <a16:rowId xmlns:a16="http://schemas.microsoft.com/office/drawing/2014/main" val="10000"/>
                  </a:ext>
                </a:extLst>
              </a:tr>
            </a:tbl>
          </a:graphicData>
        </a:graphic>
      </p:graphicFrame>
      <p:pic>
        <p:nvPicPr>
          <p:cNvPr id="318" name="Google Shape;318;p21"/>
          <p:cNvPicPr preferRelativeResize="0"/>
          <p:nvPr/>
        </p:nvPicPr>
        <p:blipFill rotWithShape="1">
          <a:blip r:embed="rId4">
            <a:alphaModFix/>
          </a:blip>
          <a:srcRect/>
          <a:stretch/>
        </p:blipFill>
        <p:spPr>
          <a:xfrm>
            <a:off x="120606" y="3702653"/>
            <a:ext cx="8902786" cy="2743764"/>
          </a:xfrm>
          <a:prstGeom prst="rect">
            <a:avLst/>
          </a:prstGeom>
          <a:noFill/>
          <a:ln w="38100" cap="sq" cmpd="sng">
            <a:solidFill>
              <a:srgbClr val="000000"/>
            </a:solidFill>
            <a:prstDash val="solid"/>
            <a:miter lim="800000"/>
            <a:headEnd type="none" w="sm" len="sm"/>
            <a:tailEnd type="none" w="sm" len="sm"/>
          </a:ln>
          <a:effectLst>
            <a:outerShdw blurRad="50800" dist="38100" dir="2700000" algn="tl" rotWithShape="0">
              <a:srgbClr val="000000">
                <a:alpha val="42745"/>
              </a:srgbClr>
            </a:outerShdw>
          </a:effectLst>
        </p:spPr>
      </p:pic>
      <p:sp>
        <p:nvSpPr>
          <p:cNvPr id="319" name="Google Shape;319;p21"/>
          <p:cNvSpPr/>
          <p:nvPr/>
        </p:nvSpPr>
        <p:spPr>
          <a:xfrm>
            <a:off x="3923928" y="6461655"/>
            <a:ext cx="1641668" cy="215444"/>
          </a:xfrm>
          <a:prstGeom prst="rect">
            <a:avLst/>
          </a:prstGeom>
          <a:noFill/>
          <a:ln>
            <a:noFill/>
          </a:ln>
        </p:spPr>
        <p:txBody>
          <a:bodyPr spcFirstLastPara="1" wrap="square" lIns="91425" tIns="45700" rIns="91425" bIns="45700" anchor="t" anchorCtr="0">
            <a:spAutoFit/>
          </a:bodyPr>
          <a:lstStyle/>
          <a:p>
            <a:pPr marL="38100" marR="0" lvl="0" indent="0" algn="l" rtl="0">
              <a:spcBef>
                <a:spcPts val="0"/>
              </a:spcBef>
              <a:spcAft>
                <a:spcPts val="0"/>
              </a:spcAft>
              <a:buNone/>
            </a:pPr>
            <a:r>
              <a:rPr lang="en-IN" sz="800" b="1">
                <a:solidFill>
                  <a:schemeClr val="dk1"/>
                </a:solidFill>
                <a:latin typeface="Calibri"/>
                <a:ea typeface="Calibri"/>
                <a:cs typeface="Calibri"/>
                <a:sym typeface="Calibri"/>
              </a:rPr>
              <a:t>Attacks on Encrypted Messages</a:t>
            </a:r>
            <a:r>
              <a:rPr lang="en-IN" sz="800" b="1" baseline="30000">
                <a:solidFill>
                  <a:schemeClr val="dk1"/>
                </a:solidFill>
                <a:latin typeface="Calibri"/>
                <a:ea typeface="Calibri"/>
                <a:cs typeface="Calibri"/>
                <a:sym typeface="Calibri"/>
              </a:rPr>
              <a:t>[3]</a:t>
            </a:r>
            <a:endParaRPr sz="1800" baseline="30000">
              <a:solidFill>
                <a:schemeClr val="dk1"/>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pic>
        <p:nvPicPr>
          <p:cNvPr id="326" name="Google Shape;326;p22" descr="C:\Users\parul\Desktop\Untitled-1.png"/>
          <p:cNvPicPr preferRelativeResize="0"/>
          <p:nvPr/>
        </p:nvPicPr>
        <p:blipFill rotWithShape="1">
          <a:blip r:embed="rId3">
            <a:alphaModFix/>
          </a:blip>
          <a:srcRect/>
          <a:stretch/>
        </p:blipFill>
        <p:spPr>
          <a:xfrm>
            <a:off x="1857375" y="3071813"/>
            <a:ext cx="5430838" cy="2803525"/>
          </a:xfrm>
          <a:prstGeom prst="rect">
            <a:avLst/>
          </a:prstGeom>
          <a:noFill/>
          <a:ln>
            <a:noFill/>
          </a:ln>
        </p:spPr>
      </p:pic>
      <p:sp>
        <p:nvSpPr>
          <p:cNvPr id="327" name="Google Shape;327;p22"/>
          <p:cNvSpPr/>
          <p:nvPr/>
        </p:nvSpPr>
        <p:spPr>
          <a:xfrm>
            <a:off x="0" y="1643063"/>
            <a:ext cx="9144000" cy="642937"/>
          </a:xfrm>
          <a:prstGeom prst="rect">
            <a:avLst/>
          </a:prstGeom>
          <a:solidFill>
            <a:srgbClr val="1F497D"/>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328" name="Google Shape;328;p22"/>
          <p:cNvSpPr/>
          <p:nvPr/>
        </p:nvSpPr>
        <p:spPr>
          <a:xfrm>
            <a:off x="190500" y="1687513"/>
            <a:ext cx="8763000" cy="55403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lt1"/>
              </a:buClr>
              <a:buSzPts val="3000"/>
              <a:buFont typeface="Arial"/>
              <a:buNone/>
            </a:pPr>
            <a:r>
              <a:rPr lang="en-IN" sz="3000" b="1">
                <a:solidFill>
                  <a:schemeClr val="lt1"/>
                </a:solidFill>
                <a:latin typeface="Calibri"/>
                <a:ea typeface="Calibri"/>
                <a:cs typeface="Calibri"/>
                <a:sym typeface="Calibri"/>
              </a:rPr>
              <a:t>Attacks on Encrypted Messages</a:t>
            </a:r>
            <a:endParaRPr sz="3000" b="1">
              <a:solidFill>
                <a:schemeClr val="lt1"/>
              </a:solidFill>
              <a:latin typeface="Calibri"/>
              <a:ea typeface="Calibri"/>
              <a:cs typeface="Calibri"/>
              <a:sym typeface="Calibri"/>
            </a:endParaRPr>
          </a:p>
        </p:txBody>
      </p:sp>
      <p:graphicFrame>
        <p:nvGraphicFramePr>
          <p:cNvPr id="329" name="Google Shape;329;p22"/>
          <p:cNvGraphicFramePr/>
          <p:nvPr/>
        </p:nvGraphicFramePr>
        <p:xfrm>
          <a:off x="80895" y="2550899"/>
          <a:ext cx="8982225" cy="426730"/>
        </p:xfrm>
        <a:graphic>
          <a:graphicData uri="http://schemas.openxmlformats.org/drawingml/2006/table">
            <a:tbl>
              <a:tblPr firstRow="1" bandRow="1">
                <a:noFill/>
                <a:tableStyleId>{E6460E3D-BC52-4C31-B35E-2C5E4555D8EA}</a:tableStyleId>
              </a:tblPr>
              <a:tblGrid>
                <a:gridCol w="2018500">
                  <a:extLst>
                    <a:ext uri="{9D8B030D-6E8A-4147-A177-3AD203B41FA5}">
                      <a16:colId xmlns:a16="http://schemas.microsoft.com/office/drawing/2014/main" val="20000"/>
                    </a:ext>
                  </a:extLst>
                </a:gridCol>
                <a:gridCol w="6963725">
                  <a:extLst>
                    <a:ext uri="{9D8B030D-6E8A-4147-A177-3AD203B41FA5}">
                      <a16:colId xmlns:a16="http://schemas.microsoft.com/office/drawing/2014/main" val="20001"/>
                    </a:ext>
                  </a:extLst>
                </a:gridCol>
              </a:tblGrid>
              <a:tr h="370850">
                <a:tc>
                  <a:txBody>
                    <a:bodyPr/>
                    <a:lstStyle/>
                    <a:p>
                      <a:pPr marL="0" marR="0" lvl="0" indent="0" algn="l" rtl="0">
                        <a:spcBef>
                          <a:spcPts val="0"/>
                        </a:spcBef>
                        <a:spcAft>
                          <a:spcPts val="0"/>
                        </a:spcAft>
                        <a:buNone/>
                      </a:pPr>
                      <a:r>
                        <a:rPr lang="en-IN" sz="2200"/>
                        <a:t>Type of Attack</a:t>
                      </a:r>
                      <a:endParaRPr/>
                    </a:p>
                  </a:txBody>
                  <a:tcPr marL="91450" marR="91450" marT="45725" marB="45725"/>
                </a:tc>
                <a:tc>
                  <a:txBody>
                    <a:bodyPr/>
                    <a:lstStyle/>
                    <a:p>
                      <a:pPr marL="0" marR="0" lvl="0" indent="0" algn="l" rtl="0">
                        <a:spcBef>
                          <a:spcPts val="0"/>
                        </a:spcBef>
                        <a:spcAft>
                          <a:spcPts val="0"/>
                        </a:spcAft>
                        <a:buNone/>
                      </a:pPr>
                      <a:r>
                        <a:rPr lang="en-IN" sz="2200"/>
                        <a:t>Known to cryptanalyst</a:t>
                      </a:r>
                      <a:endParaRPr/>
                    </a:p>
                  </a:txBody>
                  <a:tcPr marL="91450" marR="91450" marT="45725" marB="45725"/>
                </a:tc>
                <a:extLst>
                  <a:ext uri="{0D108BD9-81ED-4DB2-BD59-A6C34878D82A}">
                    <a16:rowId xmlns:a16="http://schemas.microsoft.com/office/drawing/2014/main" val="10000"/>
                  </a:ext>
                </a:extLst>
              </a:tr>
            </a:tbl>
          </a:graphicData>
        </a:graphic>
      </p:graphicFrame>
      <p:graphicFrame>
        <p:nvGraphicFramePr>
          <p:cNvPr id="330" name="Google Shape;330;p22"/>
          <p:cNvGraphicFramePr/>
          <p:nvPr/>
        </p:nvGraphicFramePr>
        <p:xfrm>
          <a:off x="80895" y="2977619"/>
          <a:ext cx="8982225" cy="731530"/>
        </p:xfrm>
        <a:graphic>
          <a:graphicData uri="http://schemas.openxmlformats.org/drawingml/2006/table">
            <a:tbl>
              <a:tblPr firstRow="1" bandRow="1">
                <a:noFill/>
                <a:tableStyleId>{E6460E3D-BC52-4C31-B35E-2C5E4555D8EA}</a:tableStyleId>
              </a:tblPr>
              <a:tblGrid>
                <a:gridCol w="2015500">
                  <a:extLst>
                    <a:ext uri="{9D8B030D-6E8A-4147-A177-3AD203B41FA5}">
                      <a16:colId xmlns:a16="http://schemas.microsoft.com/office/drawing/2014/main" val="20000"/>
                    </a:ext>
                  </a:extLst>
                </a:gridCol>
                <a:gridCol w="6966725">
                  <a:extLst>
                    <a:ext uri="{9D8B030D-6E8A-4147-A177-3AD203B41FA5}">
                      <a16:colId xmlns:a16="http://schemas.microsoft.com/office/drawing/2014/main" val="20001"/>
                    </a:ext>
                  </a:extLst>
                </a:gridCol>
              </a:tblGrid>
              <a:tr h="370850">
                <a:tc>
                  <a:txBody>
                    <a:bodyPr/>
                    <a:lstStyle/>
                    <a:p>
                      <a:pPr marL="0" marR="0" lvl="0" indent="0" algn="l" rtl="0">
                        <a:spcBef>
                          <a:spcPts val="0"/>
                        </a:spcBef>
                        <a:spcAft>
                          <a:spcPts val="0"/>
                        </a:spcAft>
                        <a:buNone/>
                      </a:pPr>
                      <a:r>
                        <a:rPr lang="en-IN" sz="2100" b="0"/>
                        <a:t>Chosen Plaintext</a:t>
                      </a:r>
                      <a:endParaRPr/>
                    </a:p>
                  </a:txBody>
                  <a:tcPr marL="91450" marR="91450" marT="45725" marB="45725"/>
                </a:tc>
                <a:tc>
                  <a:txBody>
                    <a:bodyPr/>
                    <a:lstStyle/>
                    <a:p>
                      <a:pPr marL="0" marR="0" lvl="0" indent="0" algn="just" rtl="0">
                        <a:spcBef>
                          <a:spcPts val="0"/>
                        </a:spcBef>
                        <a:spcAft>
                          <a:spcPts val="0"/>
                        </a:spcAft>
                        <a:buNone/>
                      </a:pPr>
                      <a:r>
                        <a:rPr lang="en-IN" sz="2100" b="0">
                          <a:solidFill>
                            <a:schemeClr val="dk1"/>
                          </a:solidFill>
                          <a:latin typeface="Calibri"/>
                          <a:ea typeface="Calibri"/>
                          <a:cs typeface="Calibri"/>
                          <a:sym typeface="Calibri"/>
                        </a:rPr>
                        <a:t>Encryption algorithm, Cipher text, Plaintext message chosen by cryptanalyst</a:t>
                      </a:r>
                      <a:endParaRPr/>
                    </a:p>
                  </a:txBody>
                  <a:tcPr marL="91450" marR="91450" marT="45725" marB="45725"/>
                </a:tc>
                <a:extLst>
                  <a:ext uri="{0D108BD9-81ED-4DB2-BD59-A6C34878D82A}">
                    <a16:rowId xmlns:a16="http://schemas.microsoft.com/office/drawing/2014/main" val="10000"/>
                  </a:ext>
                </a:extLst>
              </a:tr>
            </a:tbl>
          </a:graphicData>
        </a:graphic>
      </p:graphicFrame>
      <p:pic>
        <p:nvPicPr>
          <p:cNvPr id="331" name="Google Shape;331;p22"/>
          <p:cNvPicPr preferRelativeResize="0"/>
          <p:nvPr/>
        </p:nvPicPr>
        <p:blipFill rotWithShape="1">
          <a:blip r:embed="rId4">
            <a:alphaModFix/>
          </a:blip>
          <a:srcRect/>
          <a:stretch/>
        </p:blipFill>
        <p:spPr>
          <a:xfrm>
            <a:off x="467544" y="3789040"/>
            <a:ext cx="7977492" cy="2736304"/>
          </a:xfrm>
          <a:prstGeom prst="rect">
            <a:avLst/>
          </a:prstGeom>
          <a:noFill/>
          <a:ln>
            <a:noFill/>
          </a:ln>
        </p:spPr>
      </p:pic>
      <p:sp>
        <p:nvSpPr>
          <p:cNvPr id="332" name="Google Shape;332;p22"/>
          <p:cNvSpPr/>
          <p:nvPr/>
        </p:nvSpPr>
        <p:spPr>
          <a:xfrm>
            <a:off x="3923928" y="6605245"/>
            <a:ext cx="1643270" cy="215444"/>
          </a:xfrm>
          <a:prstGeom prst="rect">
            <a:avLst/>
          </a:prstGeom>
          <a:noFill/>
          <a:ln>
            <a:noFill/>
          </a:ln>
        </p:spPr>
        <p:txBody>
          <a:bodyPr spcFirstLastPara="1" wrap="square" lIns="91425" tIns="45700" rIns="91425" bIns="45700" anchor="t" anchorCtr="0">
            <a:spAutoFit/>
          </a:bodyPr>
          <a:lstStyle/>
          <a:p>
            <a:pPr marL="38100" marR="0" lvl="0" indent="0" algn="l" rtl="0">
              <a:spcBef>
                <a:spcPts val="0"/>
              </a:spcBef>
              <a:spcAft>
                <a:spcPts val="0"/>
              </a:spcAft>
              <a:buNone/>
            </a:pPr>
            <a:r>
              <a:rPr lang="en-IN" sz="800" b="1">
                <a:solidFill>
                  <a:schemeClr val="dk1"/>
                </a:solidFill>
                <a:latin typeface="Calibri"/>
                <a:ea typeface="Calibri"/>
                <a:cs typeface="Calibri"/>
                <a:sym typeface="Calibri"/>
              </a:rPr>
              <a:t>Attacks on Encrypted Messages</a:t>
            </a:r>
            <a:r>
              <a:rPr lang="en-IN" sz="800" b="1" baseline="30000">
                <a:solidFill>
                  <a:schemeClr val="dk1"/>
                </a:solidFill>
                <a:latin typeface="Calibri"/>
                <a:ea typeface="Calibri"/>
                <a:cs typeface="Calibri"/>
                <a:sym typeface="Calibri"/>
              </a:rPr>
              <a:t>[3}</a:t>
            </a:r>
            <a:endParaRPr sz="1800" baseline="30000">
              <a:solidFill>
                <a:schemeClr val="dk1"/>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pic>
        <p:nvPicPr>
          <p:cNvPr id="337" name="Google Shape;337;p23" descr="C:\Users\parul\Desktop\Untitled-1.png"/>
          <p:cNvPicPr preferRelativeResize="0"/>
          <p:nvPr/>
        </p:nvPicPr>
        <p:blipFill rotWithShape="1">
          <a:blip r:embed="rId3">
            <a:alphaModFix/>
          </a:blip>
          <a:srcRect/>
          <a:stretch/>
        </p:blipFill>
        <p:spPr>
          <a:xfrm>
            <a:off x="1857375" y="3071813"/>
            <a:ext cx="5430838" cy="2803525"/>
          </a:xfrm>
          <a:prstGeom prst="rect">
            <a:avLst/>
          </a:prstGeom>
          <a:noFill/>
          <a:ln>
            <a:noFill/>
          </a:ln>
        </p:spPr>
      </p:pic>
      <p:sp>
        <p:nvSpPr>
          <p:cNvPr id="338" name="Google Shape;338;p23"/>
          <p:cNvSpPr/>
          <p:nvPr/>
        </p:nvSpPr>
        <p:spPr>
          <a:xfrm>
            <a:off x="0" y="1643063"/>
            <a:ext cx="9144000" cy="642937"/>
          </a:xfrm>
          <a:prstGeom prst="rect">
            <a:avLst/>
          </a:prstGeom>
          <a:solidFill>
            <a:srgbClr val="1F497D"/>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339" name="Google Shape;339;p23"/>
          <p:cNvSpPr/>
          <p:nvPr/>
        </p:nvSpPr>
        <p:spPr>
          <a:xfrm>
            <a:off x="190500" y="1687513"/>
            <a:ext cx="8763000" cy="55403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lt1"/>
              </a:buClr>
              <a:buSzPts val="3000"/>
              <a:buFont typeface="Arial"/>
              <a:buNone/>
            </a:pPr>
            <a:r>
              <a:rPr lang="en-IN" sz="3000" b="1">
                <a:solidFill>
                  <a:schemeClr val="lt1"/>
                </a:solidFill>
                <a:latin typeface="Calibri"/>
                <a:ea typeface="Calibri"/>
                <a:cs typeface="Calibri"/>
                <a:sym typeface="Calibri"/>
              </a:rPr>
              <a:t>Attacks on Encrypted Messages</a:t>
            </a:r>
            <a:endParaRPr sz="3000" b="1">
              <a:solidFill>
                <a:schemeClr val="lt1"/>
              </a:solidFill>
              <a:latin typeface="Calibri"/>
              <a:ea typeface="Calibri"/>
              <a:cs typeface="Calibri"/>
              <a:sym typeface="Calibri"/>
            </a:endParaRPr>
          </a:p>
        </p:txBody>
      </p:sp>
      <p:graphicFrame>
        <p:nvGraphicFramePr>
          <p:cNvPr id="340" name="Google Shape;340;p23"/>
          <p:cNvGraphicFramePr/>
          <p:nvPr/>
        </p:nvGraphicFramePr>
        <p:xfrm>
          <a:off x="65266" y="2374944"/>
          <a:ext cx="8982225" cy="426730"/>
        </p:xfrm>
        <a:graphic>
          <a:graphicData uri="http://schemas.openxmlformats.org/drawingml/2006/table">
            <a:tbl>
              <a:tblPr firstRow="1" bandRow="1">
                <a:noFill/>
                <a:tableStyleId>{E6460E3D-BC52-4C31-B35E-2C5E4555D8EA}</a:tableStyleId>
              </a:tblPr>
              <a:tblGrid>
                <a:gridCol w="2018500">
                  <a:extLst>
                    <a:ext uri="{9D8B030D-6E8A-4147-A177-3AD203B41FA5}">
                      <a16:colId xmlns:a16="http://schemas.microsoft.com/office/drawing/2014/main" val="20000"/>
                    </a:ext>
                  </a:extLst>
                </a:gridCol>
                <a:gridCol w="6963725">
                  <a:extLst>
                    <a:ext uri="{9D8B030D-6E8A-4147-A177-3AD203B41FA5}">
                      <a16:colId xmlns:a16="http://schemas.microsoft.com/office/drawing/2014/main" val="20001"/>
                    </a:ext>
                  </a:extLst>
                </a:gridCol>
              </a:tblGrid>
              <a:tr h="370850">
                <a:tc>
                  <a:txBody>
                    <a:bodyPr/>
                    <a:lstStyle/>
                    <a:p>
                      <a:pPr marL="0" marR="0" lvl="0" indent="0" algn="l" rtl="0">
                        <a:spcBef>
                          <a:spcPts val="0"/>
                        </a:spcBef>
                        <a:spcAft>
                          <a:spcPts val="0"/>
                        </a:spcAft>
                        <a:buNone/>
                      </a:pPr>
                      <a:r>
                        <a:rPr lang="en-IN" sz="2200"/>
                        <a:t>Type of Attack</a:t>
                      </a:r>
                      <a:endParaRPr/>
                    </a:p>
                  </a:txBody>
                  <a:tcPr marL="91450" marR="91450" marT="45725" marB="45725"/>
                </a:tc>
                <a:tc>
                  <a:txBody>
                    <a:bodyPr/>
                    <a:lstStyle/>
                    <a:p>
                      <a:pPr marL="0" marR="0" lvl="0" indent="0" algn="l" rtl="0">
                        <a:spcBef>
                          <a:spcPts val="0"/>
                        </a:spcBef>
                        <a:spcAft>
                          <a:spcPts val="0"/>
                        </a:spcAft>
                        <a:buNone/>
                      </a:pPr>
                      <a:r>
                        <a:rPr lang="en-IN" sz="2200"/>
                        <a:t>Known to cryptanalyst</a:t>
                      </a:r>
                      <a:endParaRPr/>
                    </a:p>
                  </a:txBody>
                  <a:tcPr marL="91450" marR="91450" marT="45725" marB="45725"/>
                </a:tc>
                <a:extLst>
                  <a:ext uri="{0D108BD9-81ED-4DB2-BD59-A6C34878D82A}">
                    <a16:rowId xmlns:a16="http://schemas.microsoft.com/office/drawing/2014/main" val="10000"/>
                  </a:ext>
                </a:extLst>
              </a:tr>
            </a:tbl>
          </a:graphicData>
        </a:graphic>
      </p:graphicFrame>
      <p:graphicFrame>
        <p:nvGraphicFramePr>
          <p:cNvPr id="341" name="Google Shape;341;p23"/>
          <p:cNvGraphicFramePr/>
          <p:nvPr/>
        </p:nvGraphicFramePr>
        <p:xfrm>
          <a:off x="67505" y="2723598"/>
          <a:ext cx="8982225" cy="1051570"/>
        </p:xfrm>
        <a:graphic>
          <a:graphicData uri="http://schemas.openxmlformats.org/drawingml/2006/table">
            <a:tbl>
              <a:tblPr firstRow="1" bandRow="1">
                <a:noFill/>
                <a:tableStyleId>{E6460E3D-BC52-4C31-B35E-2C5E4555D8EA}</a:tableStyleId>
              </a:tblPr>
              <a:tblGrid>
                <a:gridCol w="2015500">
                  <a:extLst>
                    <a:ext uri="{9D8B030D-6E8A-4147-A177-3AD203B41FA5}">
                      <a16:colId xmlns:a16="http://schemas.microsoft.com/office/drawing/2014/main" val="20000"/>
                    </a:ext>
                  </a:extLst>
                </a:gridCol>
                <a:gridCol w="6966725">
                  <a:extLst>
                    <a:ext uri="{9D8B030D-6E8A-4147-A177-3AD203B41FA5}">
                      <a16:colId xmlns:a16="http://schemas.microsoft.com/office/drawing/2014/main" val="20001"/>
                    </a:ext>
                  </a:extLst>
                </a:gridCol>
              </a:tblGrid>
              <a:tr h="370850">
                <a:tc>
                  <a:txBody>
                    <a:bodyPr/>
                    <a:lstStyle/>
                    <a:p>
                      <a:pPr marL="0" marR="0" lvl="0" indent="0" algn="l" rtl="0">
                        <a:spcBef>
                          <a:spcPts val="0"/>
                        </a:spcBef>
                        <a:spcAft>
                          <a:spcPts val="0"/>
                        </a:spcAft>
                        <a:buNone/>
                      </a:pPr>
                      <a:r>
                        <a:rPr lang="en-IN" sz="2100" b="0"/>
                        <a:t>Chosen Cipher text</a:t>
                      </a:r>
                      <a:endParaRPr sz="2100" b="0"/>
                    </a:p>
                  </a:txBody>
                  <a:tcPr marL="91450" marR="91450" marT="45725" marB="45725"/>
                </a:tc>
                <a:tc>
                  <a:txBody>
                    <a:bodyPr/>
                    <a:lstStyle/>
                    <a:p>
                      <a:pPr marL="0" marR="0" lvl="0" indent="0" algn="just" rtl="0">
                        <a:spcBef>
                          <a:spcPts val="0"/>
                        </a:spcBef>
                        <a:spcAft>
                          <a:spcPts val="0"/>
                        </a:spcAft>
                        <a:buNone/>
                      </a:pPr>
                      <a:r>
                        <a:rPr lang="en-IN" sz="2100" b="0">
                          <a:solidFill>
                            <a:schemeClr val="dk1"/>
                          </a:solidFill>
                          <a:latin typeface="Calibri"/>
                          <a:ea typeface="Calibri"/>
                          <a:cs typeface="Calibri"/>
                          <a:sym typeface="Calibri"/>
                        </a:rPr>
                        <a:t>Encryption algorithm, Cipher text, Cipher text chosen by cryptanalyst, with its corresponding decrypted plaintext generated with the secret key</a:t>
                      </a:r>
                      <a:endParaRPr/>
                    </a:p>
                  </a:txBody>
                  <a:tcPr marL="91450" marR="91450" marT="45725" marB="45725"/>
                </a:tc>
                <a:extLst>
                  <a:ext uri="{0D108BD9-81ED-4DB2-BD59-A6C34878D82A}">
                    <a16:rowId xmlns:a16="http://schemas.microsoft.com/office/drawing/2014/main" val="10000"/>
                  </a:ext>
                </a:extLst>
              </a:tr>
            </a:tbl>
          </a:graphicData>
        </a:graphic>
      </p:graphicFrame>
      <p:pic>
        <p:nvPicPr>
          <p:cNvPr id="342" name="Google Shape;342;p23"/>
          <p:cNvPicPr preferRelativeResize="0"/>
          <p:nvPr/>
        </p:nvPicPr>
        <p:blipFill rotWithShape="1">
          <a:blip r:embed="rId4">
            <a:alphaModFix/>
          </a:blip>
          <a:srcRect/>
          <a:stretch/>
        </p:blipFill>
        <p:spPr>
          <a:xfrm>
            <a:off x="755576" y="3812431"/>
            <a:ext cx="7395033" cy="2727337"/>
          </a:xfrm>
          <a:prstGeom prst="rect">
            <a:avLst/>
          </a:prstGeom>
          <a:noFill/>
          <a:ln>
            <a:noFill/>
          </a:ln>
        </p:spPr>
      </p:pic>
      <p:sp>
        <p:nvSpPr>
          <p:cNvPr id="343" name="Google Shape;343;p23"/>
          <p:cNvSpPr/>
          <p:nvPr/>
        </p:nvSpPr>
        <p:spPr>
          <a:xfrm>
            <a:off x="3851920" y="6554204"/>
            <a:ext cx="1643270" cy="215444"/>
          </a:xfrm>
          <a:prstGeom prst="rect">
            <a:avLst/>
          </a:prstGeom>
          <a:noFill/>
          <a:ln>
            <a:noFill/>
          </a:ln>
        </p:spPr>
        <p:txBody>
          <a:bodyPr spcFirstLastPara="1" wrap="square" lIns="91425" tIns="45700" rIns="91425" bIns="45700" anchor="t" anchorCtr="0">
            <a:spAutoFit/>
          </a:bodyPr>
          <a:lstStyle/>
          <a:p>
            <a:pPr marL="38100" marR="0" lvl="0" indent="0" algn="l" rtl="0">
              <a:spcBef>
                <a:spcPts val="0"/>
              </a:spcBef>
              <a:spcAft>
                <a:spcPts val="0"/>
              </a:spcAft>
              <a:buNone/>
            </a:pPr>
            <a:r>
              <a:rPr lang="en-IN" sz="800" b="1">
                <a:solidFill>
                  <a:schemeClr val="dk1"/>
                </a:solidFill>
                <a:latin typeface="Calibri"/>
                <a:ea typeface="Calibri"/>
                <a:cs typeface="Calibri"/>
                <a:sym typeface="Calibri"/>
              </a:rPr>
              <a:t>Attacks on Encrypted Messages</a:t>
            </a:r>
            <a:r>
              <a:rPr lang="en-IN" sz="800" b="1" baseline="30000">
                <a:solidFill>
                  <a:schemeClr val="dk1"/>
                </a:solidFill>
                <a:latin typeface="Calibri"/>
                <a:ea typeface="Calibri"/>
                <a:cs typeface="Calibri"/>
                <a:sym typeface="Calibri"/>
              </a:rPr>
              <a:t>[3}</a:t>
            </a:r>
            <a:endParaRPr sz="1800" baseline="30000">
              <a:solidFill>
                <a:schemeClr val="dk1"/>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pic>
        <p:nvPicPr>
          <p:cNvPr id="349" name="Google Shape;349;p24" descr="C:\Users\parul\Desktop\Untitled-1.png"/>
          <p:cNvPicPr preferRelativeResize="0"/>
          <p:nvPr/>
        </p:nvPicPr>
        <p:blipFill rotWithShape="1">
          <a:blip r:embed="rId3">
            <a:alphaModFix/>
          </a:blip>
          <a:srcRect/>
          <a:stretch/>
        </p:blipFill>
        <p:spPr>
          <a:xfrm>
            <a:off x="1857375" y="3071813"/>
            <a:ext cx="5430838" cy="2803525"/>
          </a:xfrm>
          <a:prstGeom prst="rect">
            <a:avLst/>
          </a:prstGeom>
          <a:noFill/>
          <a:ln>
            <a:noFill/>
          </a:ln>
        </p:spPr>
      </p:pic>
      <p:sp>
        <p:nvSpPr>
          <p:cNvPr id="350" name="Google Shape;350;p24"/>
          <p:cNvSpPr/>
          <p:nvPr/>
        </p:nvSpPr>
        <p:spPr>
          <a:xfrm>
            <a:off x="0" y="1643063"/>
            <a:ext cx="9144000" cy="642937"/>
          </a:xfrm>
          <a:prstGeom prst="rect">
            <a:avLst/>
          </a:prstGeom>
          <a:solidFill>
            <a:srgbClr val="1F497D"/>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351" name="Google Shape;351;p24"/>
          <p:cNvSpPr/>
          <p:nvPr/>
        </p:nvSpPr>
        <p:spPr>
          <a:xfrm>
            <a:off x="190500" y="1687513"/>
            <a:ext cx="8763000" cy="55403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lt1"/>
              </a:buClr>
              <a:buSzPts val="3000"/>
              <a:buFont typeface="Arial"/>
              <a:buNone/>
            </a:pPr>
            <a:r>
              <a:rPr lang="en-IN" sz="3000" b="1">
                <a:solidFill>
                  <a:schemeClr val="lt1"/>
                </a:solidFill>
                <a:latin typeface="Calibri"/>
                <a:ea typeface="Calibri"/>
                <a:cs typeface="Calibri"/>
                <a:sym typeface="Calibri"/>
              </a:rPr>
              <a:t>Attacks on Encrypted Messages</a:t>
            </a:r>
            <a:endParaRPr sz="3000" b="1">
              <a:solidFill>
                <a:schemeClr val="lt1"/>
              </a:solidFill>
              <a:latin typeface="Calibri"/>
              <a:ea typeface="Calibri"/>
              <a:cs typeface="Calibri"/>
              <a:sym typeface="Calibri"/>
            </a:endParaRPr>
          </a:p>
        </p:txBody>
      </p:sp>
      <p:graphicFrame>
        <p:nvGraphicFramePr>
          <p:cNvPr id="352" name="Google Shape;352;p24"/>
          <p:cNvGraphicFramePr/>
          <p:nvPr/>
        </p:nvGraphicFramePr>
        <p:xfrm>
          <a:off x="65266" y="2374944"/>
          <a:ext cx="8982225" cy="426730"/>
        </p:xfrm>
        <a:graphic>
          <a:graphicData uri="http://schemas.openxmlformats.org/drawingml/2006/table">
            <a:tbl>
              <a:tblPr firstRow="1" bandRow="1">
                <a:noFill/>
                <a:tableStyleId>{E6460E3D-BC52-4C31-B35E-2C5E4555D8EA}</a:tableStyleId>
              </a:tblPr>
              <a:tblGrid>
                <a:gridCol w="2018500">
                  <a:extLst>
                    <a:ext uri="{9D8B030D-6E8A-4147-A177-3AD203B41FA5}">
                      <a16:colId xmlns:a16="http://schemas.microsoft.com/office/drawing/2014/main" val="20000"/>
                    </a:ext>
                  </a:extLst>
                </a:gridCol>
                <a:gridCol w="6963725">
                  <a:extLst>
                    <a:ext uri="{9D8B030D-6E8A-4147-A177-3AD203B41FA5}">
                      <a16:colId xmlns:a16="http://schemas.microsoft.com/office/drawing/2014/main" val="20001"/>
                    </a:ext>
                  </a:extLst>
                </a:gridCol>
              </a:tblGrid>
              <a:tr h="370850">
                <a:tc>
                  <a:txBody>
                    <a:bodyPr/>
                    <a:lstStyle/>
                    <a:p>
                      <a:pPr marL="0" marR="0" lvl="0" indent="0" algn="l" rtl="0">
                        <a:spcBef>
                          <a:spcPts val="0"/>
                        </a:spcBef>
                        <a:spcAft>
                          <a:spcPts val="0"/>
                        </a:spcAft>
                        <a:buNone/>
                      </a:pPr>
                      <a:r>
                        <a:rPr lang="en-IN" sz="2200"/>
                        <a:t>Type of Attack</a:t>
                      </a:r>
                      <a:endParaRPr/>
                    </a:p>
                  </a:txBody>
                  <a:tcPr marL="91450" marR="91450" marT="45725" marB="45725"/>
                </a:tc>
                <a:tc>
                  <a:txBody>
                    <a:bodyPr/>
                    <a:lstStyle/>
                    <a:p>
                      <a:pPr marL="0" marR="0" lvl="0" indent="0" algn="l" rtl="0">
                        <a:spcBef>
                          <a:spcPts val="0"/>
                        </a:spcBef>
                        <a:spcAft>
                          <a:spcPts val="0"/>
                        </a:spcAft>
                        <a:buNone/>
                      </a:pPr>
                      <a:r>
                        <a:rPr lang="en-IN" sz="2200"/>
                        <a:t>Known to cryptanalyst</a:t>
                      </a:r>
                      <a:endParaRPr/>
                    </a:p>
                  </a:txBody>
                  <a:tcPr marL="91450" marR="91450" marT="45725" marB="45725"/>
                </a:tc>
                <a:extLst>
                  <a:ext uri="{0D108BD9-81ED-4DB2-BD59-A6C34878D82A}">
                    <a16:rowId xmlns:a16="http://schemas.microsoft.com/office/drawing/2014/main" val="10000"/>
                  </a:ext>
                </a:extLst>
              </a:tr>
            </a:tbl>
          </a:graphicData>
        </a:graphic>
      </p:graphicFrame>
      <p:graphicFrame>
        <p:nvGraphicFramePr>
          <p:cNvPr id="353" name="Google Shape;353;p24"/>
          <p:cNvGraphicFramePr/>
          <p:nvPr/>
        </p:nvGraphicFramePr>
        <p:xfrm>
          <a:off x="56386" y="2801664"/>
          <a:ext cx="8982200" cy="1811275"/>
        </p:xfrm>
        <a:graphic>
          <a:graphicData uri="http://schemas.openxmlformats.org/drawingml/2006/table">
            <a:tbl>
              <a:tblPr firstRow="1" bandRow="1">
                <a:noFill/>
                <a:tableStyleId>{E6460E3D-BC52-4C31-B35E-2C5E4555D8EA}</a:tableStyleId>
              </a:tblPr>
              <a:tblGrid>
                <a:gridCol w="2018125">
                  <a:extLst>
                    <a:ext uri="{9D8B030D-6E8A-4147-A177-3AD203B41FA5}">
                      <a16:colId xmlns:a16="http://schemas.microsoft.com/office/drawing/2014/main" val="20000"/>
                    </a:ext>
                  </a:extLst>
                </a:gridCol>
                <a:gridCol w="6964075">
                  <a:extLst>
                    <a:ext uri="{9D8B030D-6E8A-4147-A177-3AD203B41FA5}">
                      <a16:colId xmlns:a16="http://schemas.microsoft.com/office/drawing/2014/main" val="20001"/>
                    </a:ext>
                  </a:extLst>
                </a:gridCol>
              </a:tblGrid>
              <a:tr h="1811275">
                <a:tc>
                  <a:txBody>
                    <a:bodyPr/>
                    <a:lstStyle/>
                    <a:p>
                      <a:pPr marL="0" marR="0" lvl="0" indent="0" algn="l" rtl="0">
                        <a:spcBef>
                          <a:spcPts val="0"/>
                        </a:spcBef>
                        <a:spcAft>
                          <a:spcPts val="0"/>
                        </a:spcAft>
                        <a:buNone/>
                      </a:pPr>
                      <a:r>
                        <a:rPr lang="en-IN" sz="2100" b="0"/>
                        <a:t>Chosen text</a:t>
                      </a:r>
                      <a:endParaRPr/>
                    </a:p>
                  </a:txBody>
                  <a:tcPr marL="91450" marR="91450" marT="45725" marB="45725"/>
                </a:tc>
                <a:tc>
                  <a:txBody>
                    <a:bodyPr/>
                    <a:lstStyle/>
                    <a:p>
                      <a:pPr marL="0" marR="0" lvl="0" indent="0" algn="just" rtl="0">
                        <a:spcBef>
                          <a:spcPts val="0"/>
                        </a:spcBef>
                        <a:spcAft>
                          <a:spcPts val="0"/>
                        </a:spcAft>
                        <a:buNone/>
                      </a:pPr>
                      <a:r>
                        <a:rPr lang="en-IN" sz="2100" b="0">
                          <a:solidFill>
                            <a:schemeClr val="dk1"/>
                          </a:solidFill>
                          <a:latin typeface="Calibri"/>
                          <a:ea typeface="Calibri"/>
                          <a:cs typeface="Calibri"/>
                          <a:sym typeface="Calibri"/>
                        </a:rPr>
                        <a:t>Encryption algorithm, Cipher text, Plaintext chosen by cryptanalyst, with its corresponding cipher text generated with the secret key , Cipher text chosen by cryptanalyst, with its corresponding decrypted plaintext generated with the secret key</a:t>
                      </a:r>
                      <a:endParaRPr/>
                    </a:p>
                  </a:txBody>
                  <a:tcPr marL="91450" marR="91450" marT="45725" marB="45725"/>
                </a:tc>
                <a:extLst>
                  <a:ext uri="{0D108BD9-81ED-4DB2-BD59-A6C34878D82A}">
                    <a16:rowId xmlns:a16="http://schemas.microsoft.com/office/drawing/2014/main" val="10000"/>
                  </a:ext>
                </a:extLst>
              </a:tr>
            </a:tbl>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pic>
        <p:nvPicPr>
          <p:cNvPr id="359" name="Google Shape;359;p25" descr="C:\Users\parul\Desktop\Untitled-1.png"/>
          <p:cNvPicPr preferRelativeResize="0"/>
          <p:nvPr/>
        </p:nvPicPr>
        <p:blipFill rotWithShape="1">
          <a:blip r:embed="rId3">
            <a:alphaModFix/>
          </a:blip>
          <a:srcRect/>
          <a:stretch/>
        </p:blipFill>
        <p:spPr>
          <a:xfrm>
            <a:off x="1857375" y="3071813"/>
            <a:ext cx="5430838" cy="2803525"/>
          </a:xfrm>
          <a:prstGeom prst="rect">
            <a:avLst/>
          </a:prstGeom>
          <a:noFill/>
          <a:ln>
            <a:noFill/>
          </a:ln>
        </p:spPr>
      </p:pic>
      <p:sp>
        <p:nvSpPr>
          <p:cNvPr id="360" name="Google Shape;360;p25"/>
          <p:cNvSpPr txBox="1"/>
          <p:nvPr/>
        </p:nvSpPr>
        <p:spPr>
          <a:xfrm>
            <a:off x="0" y="2636912"/>
            <a:ext cx="8629650" cy="3342453"/>
          </a:xfrm>
          <a:prstGeom prst="rect">
            <a:avLst/>
          </a:prstGeom>
          <a:noFill/>
          <a:ln>
            <a:noFill/>
          </a:ln>
        </p:spPr>
        <p:txBody>
          <a:bodyPr spcFirstLastPara="1" wrap="square" lIns="91425" tIns="45700" rIns="91425" bIns="45700" anchor="t" anchorCtr="0">
            <a:spAutoFit/>
          </a:bodyPr>
          <a:lstStyle/>
          <a:p>
            <a:pPr marL="342900" marR="0" lvl="0" indent="-342900" algn="just" rtl="0">
              <a:lnSpc>
                <a:spcPct val="90000"/>
              </a:lnSpc>
              <a:spcBef>
                <a:spcPts val="0"/>
              </a:spcBef>
              <a:spcAft>
                <a:spcPts val="0"/>
              </a:spcAft>
              <a:buClr>
                <a:schemeClr val="dk1"/>
              </a:buClr>
              <a:buSzPts val="2400"/>
              <a:buFont typeface="Arial"/>
              <a:buChar char="•"/>
            </a:pPr>
            <a:r>
              <a:rPr lang="en-IN" sz="2400">
                <a:solidFill>
                  <a:schemeClr val="dk1"/>
                </a:solidFill>
                <a:latin typeface="Calibri"/>
                <a:ea typeface="Calibri"/>
                <a:cs typeface="Calibri"/>
                <a:sym typeface="Calibri"/>
              </a:rPr>
              <a:t>An encryption scheme is </a:t>
            </a:r>
            <a:r>
              <a:rPr lang="en-IN" sz="2400" b="1">
                <a:solidFill>
                  <a:schemeClr val="dk2"/>
                </a:solidFill>
                <a:latin typeface="Calibri"/>
                <a:ea typeface="Calibri"/>
                <a:cs typeface="Calibri"/>
                <a:sym typeface="Calibri"/>
              </a:rPr>
              <a:t>unconditionally secure </a:t>
            </a:r>
            <a:r>
              <a:rPr lang="en-IN" sz="2400">
                <a:solidFill>
                  <a:schemeClr val="dk1"/>
                </a:solidFill>
                <a:latin typeface="Calibri"/>
                <a:ea typeface="Calibri"/>
                <a:cs typeface="Calibri"/>
                <a:sym typeface="Calibri"/>
              </a:rPr>
              <a:t>if the cipher text generated by the scheme does not contain enough information to determine uniquely the corresponding plaintext, no matter how much cipher text is available.</a:t>
            </a:r>
            <a:endParaRPr/>
          </a:p>
          <a:p>
            <a:pPr marL="0" marR="0" lvl="0" indent="0" algn="just" rtl="0">
              <a:lnSpc>
                <a:spcPct val="90000"/>
              </a:lnSpc>
              <a:spcBef>
                <a:spcPts val="480"/>
              </a:spcBef>
              <a:spcAft>
                <a:spcPts val="0"/>
              </a:spcAft>
              <a:buClr>
                <a:schemeClr val="dk1"/>
              </a:buClr>
              <a:buSzPts val="2400"/>
              <a:buFont typeface="Arial"/>
              <a:buNone/>
            </a:pPr>
            <a:endParaRPr sz="2400">
              <a:solidFill>
                <a:schemeClr val="dk1"/>
              </a:solidFill>
              <a:latin typeface="Calibri"/>
              <a:ea typeface="Calibri"/>
              <a:cs typeface="Calibri"/>
              <a:sym typeface="Calibri"/>
            </a:endParaRPr>
          </a:p>
          <a:p>
            <a:pPr marL="342900" marR="0" lvl="0" indent="-342900" algn="just" rtl="0">
              <a:lnSpc>
                <a:spcPct val="90000"/>
              </a:lnSpc>
              <a:spcBef>
                <a:spcPts val="480"/>
              </a:spcBef>
              <a:spcAft>
                <a:spcPts val="0"/>
              </a:spcAft>
              <a:buClr>
                <a:schemeClr val="dk1"/>
              </a:buClr>
              <a:buSzPts val="2400"/>
              <a:buFont typeface="Arial"/>
              <a:buChar char="•"/>
            </a:pPr>
            <a:r>
              <a:rPr lang="en-IN" sz="2400">
                <a:solidFill>
                  <a:schemeClr val="dk1"/>
                </a:solidFill>
                <a:latin typeface="Calibri"/>
                <a:ea typeface="Calibri"/>
                <a:cs typeface="Calibri"/>
                <a:sym typeface="Calibri"/>
              </a:rPr>
              <a:t>That is, no matter how much computer power or time is available, the cipher </a:t>
            </a:r>
            <a:r>
              <a:rPr lang="en-IN" sz="2400" b="1">
                <a:solidFill>
                  <a:schemeClr val="dk2"/>
                </a:solidFill>
                <a:latin typeface="Calibri"/>
                <a:ea typeface="Calibri"/>
                <a:cs typeface="Calibri"/>
                <a:sym typeface="Calibri"/>
              </a:rPr>
              <a:t>cannot be broken since required information is not there</a:t>
            </a:r>
            <a:r>
              <a:rPr lang="en-IN" sz="2400" b="1">
                <a:solidFill>
                  <a:srgbClr val="0070C0"/>
                </a:solidFill>
                <a:latin typeface="Calibri"/>
                <a:ea typeface="Calibri"/>
                <a:cs typeface="Calibri"/>
                <a:sym typeface="Calibri"/>
              </a:rPr>
              <a:t>.</a:t>
            </a:r>
            <a:endParaRPr/>
          </a:p>
          <a:p>
            <a:pPr marL="0" marR="0" lvl="0" indent="0" algn="just" rtl="0">
              <a:spcBef>
                <a:spcPts val="480"/>
              </a:spcBef>
              <a:spcAft>
                <a:spcPts val="0"/>
              </a:spcAft>
              <a:buClr>
                <a:schemeClr val="dk1"/>
              </a:buClr>
              <a:buSzPts val="2400"/>
              <a:buFont typeface="Arial"/>
              <a:buNone/>
            </a:pPr>
            <a:endParaRPr sz="2400">
              <a:solidFill>
                <a:schemeClr val="dk1"/>
              </a:solidFill>
              <a:latin typeface="Calibri"/>
              <a:ea typeface="Calibri"/>
              <a:cs typeface="Calibri"/>
              <a:sym typeface="Calibri"/>
            </a:endParaRPr>
          </a:p>
        </p:txBody>
      </p:sp>
      <p:sp>
        <p:nvSpPr>
          <p:cNvPr id="361" name="Google Shape;361;p25"/>
          <p:cNvSpPr/>
          <p:nvPr/>
        </p:nvSpPr>
        <p:spPr>
          <a:xfrm>
            <a:off x="0" y="1643063"/>
            <a:ext cx="9144000" cy="642937"/>
          </a:xfrm>
          <a:prstGeom prst="rect">
            <a:avLst/>
          </a:prstGeom>
          <a:solidFill>
            <a:srgbClr val="1F497D"/>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lt1"/>
              </a:buClr>
              <a:buSzPts val="3000"/>
              <a:buFont typeface="Arial"/>
              <a:buNone/>
            </a:pPr>
            <a:r>
              <a:rPr lang="en-IN" sz="3000" b="1">
                <a:solidFill>
                  <a:schemeClr val="lt1"/>
                </a:solidFill>
                <a:latin typeface="Calibri"/>
                <a:ea typeface="Calibri"/>
                <a:cs typeface="Calibri"/>
                <a:sym typeface="Calibri"/>
              </a:rPr>
              <a:t>Unconditional Security</a:t>
            </a:r>
            <a:endParaRPr/>
          </a:p>
        </p:txBody>
      </p:sp>
      <p:sp>
        <p:nvSpPr>
          <p:cNvPr id="362" name="Google Shape;362;p25"/>
          <p:cNvSpPr/>
          <p:nvPr/>
        </p:nvSpPr>
        <p:spPr>
          <a:xfrm>
            <a:off x="190500" y="1687513"/>
            <a:ext cx="8763000" cy="55403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3000"/>
              <a:buFont typeface="Arial"/>
              <a:buNone/>
            </a:pPr>
            <a:endParaRPr sz="3000" b="1">
              <a:solidFill>
                <a:schemeClr val="lt1"/>
              </a:solidFill>
              <a:latin typeface="Calibri"/>
              <a:ea typeface="Calibri"/>
              <a:cs typeface="Calibri"/>
              <a:sym typeface="Calibri"/>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pic>
        <p:nvPicPr>
          <p:cNvPr id="368" name="Google Shape;368;p26" descr="C:\Users\parul\Desktop\Untitled-1.png"/>
          <p:cNvPicPr preferRelativeResize="0"/>
          <p:nvPr/>
        </p:nvPicPr>
        <p:blipFill rotWithShape="1">
          <a:blip r:embed="rId3">
            <a:alphaModFix/>
          </a:blip>
          <a:srcRect/>
          <a:stretch/>
        </p:blipFill>
        <p:spPr>
          <a:xfrm>
            <a:off x="1857375" y="3071813"/>
            <a:ext cx="5430838" cy="2803525"/>
          </a:xfrm>
          <a:prstGeom prst="rect">
            <a:avLst/>
          </a:prstGeom>
          <a:noFill/>
          <a:ln>
            <a:noFill/>
          </a:ln>
        </p:spPr>
      </p:pic>
      <p:sp>
        <p:nvSpPr>
          <p:cNvPr id="369" name="Google Shape;369;p26"/>
          <p:cNvSpPr txBox="1"/>
          <p:nvPr/>
        </p:nvSpPr>
        <p:spPr>
          <a:xfrm>
            <a:off x="107504" y="2911222"/>
            <a:ext cx="8629650" cy="2677656"/>
          </a:xfrm>
          <a:prstGeom prst="rect">
            <a:avLst/>
          </a:prstGeom>
          <a:noFill/>
          <a:ln>
            <a:noFill/>
          </a:ln>
        </p:spPr>
        <p:txBody>
          <a:bodyPr spcFirstLastPara="1" wrap="square" lIns="91425" tIns="45700" rIns="91425" bIns="45700" anchor="t" anchorCtr="0">
            <a:spAutoFit/>
          </a:bodyPr>
          <a:lstStyle/>
          <a:p>
            <a:pPr marL="342900" marR="0" lvl="0" indent="-342900" algn="just" rtl="0">
              <a:lnSpc>
                <a:spcPct val="90000"/>
              </a:lnSpc>
              <a:spcBef>
                <a:spcPts val="0"/>
              </a:spcBef>
              <a:spcAft>
                <a:spcPts val="0"/>
              </a:spcAft>
              <a:buClr>
                <a:schemeClr val="dk1"/>
              </a:buClr>
              <a:buSzPts val="2400"/>
              <a:buFont typeface="Arial"/>
              <a:buChar char="•"/>
            </a:pPr>
            <a:r>
              <a:rPr lang="en-IN" sz="2400">
                <a:solidFill>
                  <a:schemeClr val="dk1"/>
                </a:solidFill>
                <a:latin typeface="Calibri"/>
                <a:ea typeface="Calibri"/>
                <a:cs typeface="Calibri"/>
                <a:sym typeface="Calibri"/>
              </a:rPr>
              <a:t>There is no encryption algorithm that is unconditionally secure </a:t>
            </a:r>
            <a:r>
              <a:rPr lang="en-IN" sz="2400" b="1">
                <a:solidFill>
                  <a:schemeClr val="dk2"/>
                </a:solidFill>
                <a:latin typeface="Calibri"/>
                <a:ea typeface="Calibri"/>
                <a:cs typeface="Calibri"/>
                <a:sym typeface="Calibri"/>
              </a:rPr>
              <a:t>except one-time pad</a:t>
            </a:r>
            <a:r>
              <a:rPr lang="en-IN" sz="2400" b="1">
                <a:solidFill>
                  <a:schemeClr val="dk1"/>
                </a:solidFill>
                <a:latin typeface="Calibri"/>
                <a:ea typeface="Calibri"/>
                <a:cs typeface="Calibri"/>
                <a:sym typeface="Calibri"/>
              </a:rPr>
              <a:t>.</a:t>
            </a:r>
            <a:r>
              <a:rPr lang="en-IN" sz="2400">
                <a:solidFill>
                  <a:schemeClr val="dk1"/>
                </a:solidFill>
                <a:latin typeface="Calibri"/>
                <a:ea typeface="Calibri"/>
                <a:cs typeface="Calibri"/>
                <a:sym typeface="Calibri"/>
              </a:rPr>
              <a:t> So,</a:t>
            </a:r>
            <a:endParaRPr/>
          </a:p>
          <a:p>
            <a:pPr marL="742950" marR="0" lvl="1" indent="-285750" algn="just" rtl="0">
              <a:lnSpc>
                <a:spcPct val="90000"/>
              </a:lnSpc>
              <a:spcBef>
                <a:spcPts val="480"/>
              </a:spcBef>
              <a:spcAft>
                <a:spcPts val="0"/>
              </a:spcAft>
              <a:buClr>
                <a:schemeClr val="dk1"/>
              </a:buClr>
              <a:buSzPts val="2400"/>
              <a:buFont typeface="Arial"/>
              <a:buChar char="–"/>
            </a:pPr>
            <a:r>
              <a:rPr lang="en-IN" sz="2400" b="0" i="0" u="none" strike="noStrike" cap="none">
                <a:solidFill>
                  <a:schemeClr val="dk1"/>
                </a:solidFill>
                <a:latin typeface="Calibri"/>
                <a:ea typeface="Calibri"/>
                <a:cs typeface="Calibri"/>
                <a:sym typeface="Calibri"/>
              </a:rPr>
              <a:t>The cost of breaking cipher exceeds the value of encrypted information</a:t>
            </a:r>
            <a:endParaRPr/>
          </a:p>
          <a:p>
            <a:pPr marL="742950" marR="0" lvl="1" indent="-285750" algn="just" rtl="0">
              <a:lnSpc>
                <a:spcPct val="90000"/>
              </a:lnSpc>
              <a:spcBef>
                <a:spcPts val="480"/>
              </a:spcBef>
              <a:spcAft>
                <a:spcPts val="0"/>
              </a:spcAft>
              <a:buClr>
                <a:schemeClr val="dk1"/>
              </a:buClr>
              <a:buSzPts val="2400"/>
              <a:buFont typeface="Arial"/>
              <a:buChar char="–"/>
            </a:pPr>
            <a:r>
              <a:rPr lang="en-IN" sz="2400" b="0" i="0" u="none" strike="noStrike" cap="none">
                <a:solidFill>
                  <a:schemeClr val="dk1"/>
                </a:solidFill>
                <a:latin typeface="Calibri"/>
                <a:ea typeface="Calibri"/>
                <a:cs typeface="Calibri"/>
                <a:sym typeface="Calibri"/>
              </a:rPr>
              <a:t>The time required to break cipher exceeds the useful lifetime of the information</a:t>
            </a:r>
            <a:endParaRPr sz="2400" b="0" i="0" u="none" strike="noStrike" cap="none">
              <a:solidFill>
                <a:schemeClr val="dk1"/>
              </a:solidFill>
              <a:latin typeface="Calibri"/>
              <a:ea typeface="Calibri"/>
              <a:cs typeface="Calibri"/>
              <a:sym typeface="Calibri"/>
            </a:endParaRPr>
          </a:p>
          <a:p>
            <a:pPr marL="0" marR="0" lvl="0" indent="0" algn="just" rtl="0">
              <a:spcBef>
                <a:spcPts val="480"/>
              </a:spcBef>
              <a:spcAft>
                <a:spcPts val="0"/>
              </a:spcAft>
              <a:buClr>
                <a:schemeClr val="dk1"/>
              </a:buClr>
              <a:buSzPts val="2400"/>
              <a:buFont typeface="Arial"/>
              <a:buNone/>
            </a:pPr>
            <a:endParaRPr sz="2400">
              <a:solidFill>
                <a:schemeClr val="dk1"/>
              </a:solidFill>
              <a:latin typeface="Calibri"/>
              <a:ea typeface="Calibri"/>
              <a:cs typeface="Calibri"/>
              <a:sym typeface="Calibri"/>
            </a:endParaRPr>
          </a:p>
        </p:txBody>
      </p:sp>
      <p:sp>
        <p:nvSpPr>
          <p:cNvPr id="370" name="Google Shape;370;p26"/>
          <p:cNvSpPr/>
          <p:nvPr/>
        </p:nvSpPr>
        <p:spPr>
          <a:xfrm>
            <a:off x="0" y="1643063"/>
            <a:ext cx="9144000" cy="642937"/>
          </a:xfrm>
          <a:prstGeom prst="rect">
            <a:avLst/>
          </a:prstGeom>
          <a:solidFill>
            <a:srgbClr val="1F497D"/>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lt1"/>
              </a:buClr>
              <a:buSzPts val="3000"/>
              <a:buFont typeface="Arial"/>
              <a:buNone/>
            </a:pPr>
            <a:r>
              <a:rPr lang="en-IN" sz="3000" b="1">
                <a:solidFill>
                  <a:schemeClr val="lt1"/>
                </a:solidFill>
                <a:latin typeface="Calibri"/>
                <a:ea typeface="Calibri"/>
                <a:cs typeface="Calibri"/>
                <a:sym typeface="Calibri"/>
              </a:rPr>
              <a:t>Unconditional Security</a:t>
            </a:r>
            <a:endParaRPr/>
          </a:p>
        </p:txBody>
      </p:sp>
      <p:sp>
        <p:nvSpPr>
          <p:cNvPr id="371" name="Google Shape;371;p26"/>
          <p:cNvSpPr/>
          <p:nvPr/>
        </p:nvSpPr>
        <p:spPr>
          <a:xfrm>
            <a:off x="190500" y="1687513"/>
            <a:ext cx="8763000" cy="55403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3000"/>
              <a:buFont typeface="Arial"/>
              <a:buNone/>
            </a:pPr>
            <a:endParaRPr sz="3000" b="1">
              <a:solidFill>
                <a:schemeClr val="lt1"/>
              </a:solidFill>
              <a:latin typeface="Calibri"/>
              <a:ea typeface="Calibri"/>
              <a:cs typeface="Calibri"/>
              <a:sym typeface="Calibri"/>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pic>
        <p:nvPicPr>
          <p:cNvPr id="377" name="Google Shape;377;p27" descr="C:\Users\parul\Desktop\Untitled-1.png"/>
          <p:cNvPicPr preferRelativeResize="0"/>
          <p:nvPr/>
        </p:nvPicPr>
        <p:blipFill rotWithShape="1">
          <a:blip r:embed="rId3">
            <a:alphaModFix/>
          </a:blip>
          <a:srcRect/>
          <a:stretch/>
        </p:blipFill>
        <p:spPr>
          <a:xfrm>
            <a:off x="1857375" y="3071813"/>
            <a:ext cx="5430838" cy="2803525"/>
          </a:xfrm>
          <a:prstGeom prst="rect">
            <a:avLst/>
          </a:prstGeom>
          <a:noFill/>
          <a:ln>
            <a:noFill/>
          </a:ln>
        </p:spPr>
      </p:pic>
      <p:sp>
        <p:nvSpPr>
          <p:cNvPr id="378" name="Google Shape;378;p27"/>
          <p:cNvSpPr txBox="1"/>
          <p:nvPr/>
        </p:nvSpPr>
        <p:spPr>
          <a:xfrm>
            <a:off x="107504" y="2483618"/>
            <a:ext cx="8629650" cy="4118050"/>
          </a:xfrm>
          <a:prstGeom prst="rect">
            <a:avLst/>
          </a:prstGeom>
          <a:noFill/>
          <a:ln>
            <a:noFill/>
          </a:ln>
        </p:spPr>
        <p:txBody>
          <a:bodyPr spcFirstLastPara="1" wrap="square" lIns="91425" tIns="45700" rIns="91425" bIns="45700" anchor="t" anchorCtr="0">
            <a:spAutoFit/>
          </a:bodyPr>
          <a:lstStyle/>
          <a:p>
            <a:pPr marL="457200" marR="0" lvl="0" indent="-457200" algn="just" rtl="0">
              <a:spcBef>
                <a:spcPts val="0"/>
              </a:spcBef>
              <a:spcAft>
                <a:spcPts val="0"/>
              </a:spcAft>
              <a:buClr>
                <a:schemeClr val="dk1"/>
              </a:buClr>
              <a:buSzPts val="2400"/>
              <a:buFont typeface="Arial"/>
              <a:buChar char="•"/>
            </a:pPr>
            <a:r>
              <a:rPr lang="en-IN" sz="2400">
                <a:solidFill>
                  <a:schemeClr val="dk1"/>
                </a:solidFill>
                <a:latin typeface="Calibri"/>
                <a:ea typeface="Calibri"/>
                <a:cs typeface="Calibri"/>
                <a:sym typeface="Calibri"/>
              </a:rPr>
              <a:t>An encryption scheme is said to be </a:t>
            </a:r>
            <a:r>
              <a:rPr lang="en-IN" sz="2400" b="1">
                <a:solidFill>
                  <a:srgbClr val="0070C0"/>
                </a:solidFill>
                <a:latin typeface="Calibri"/>
                <a:ea typeface="Calibri"/>
                <a:cs typeface="Calibri"/>
                <a:sym typeface="Calibri"/>
              </a:rPr>
              <a:t>computationally secure</a:t>
            </a:r>
            <a:r>
              <a:rPr lang="en-IN" sz="2400">
                <a:solidFill>
                  <a:srgbClr val="0070C0"/>
                </a:solidFill>
                <a:latin typeface="Calibri"/>
                <a:ea typeface="Calibri"/>
                <a:cs typeface="Calibri"/>
                <a:sym typeface="Calibri"/>
              </a:rPr>
              <a:t> </a:t>
            </a:r>
            <a:r>
              <a:rPr lang="en-IN" sz="2400">
                <a:solidFill>
                  <a:schemeClr val="dk1"/>
                </a:solidFill>
                <a:latin typeface="Calibri"/>
                <a:ea typeface="Calibri"/>
                <a:cs typeface="Calibri"/>
                <a:sym typeface="Calibri"/>
              </a:rPr>
              <a:t>if either of the following two criteria are met.</a:t>
            </a:r>
            <a:endParaRPr/>
          </a:p>
          <a:p>
            <a:pPr marL="0" marR="0" lvl="0" indent="0" algn="just" rtl="0">
              <a:spcBef>
                <a:spcPts val="480"/>
              </a:spcBef>
              <a:spcAft>
                <a:spcPts val="0"/>
              </a:spcAft>
              <a:buClr>
                <a:schemeClr val="dk1"/>
              </a:buClr>
              <a:buSzPts val="2400"/>
              <a:buFont typeface="Arial"/>
              <a:buNone/>
            </a:pPr>
            <a:endParaRPr sz="2400">
              <a:solidFill>
                <a:schemeClr val="dk1"/>
              </a:solidFill>
              <a:latin typeface="Calibri"/>
              <a:ea typeface="Calibri"/>
              <a:cs typeface="Calibri"/>
              <a:sym typeface="Calibri"/>
            </a:endParaRPr>
          </a:p>
          <a:p>
            <a:pPr marL="1200150" marR="0" lvl="1" indent="-457200" algn="just" rtl="0">
              <a:spcBef>
                <a:spcPts val="480"/>
              </a:spcBef>
              <a:spcAft>
                <a:spcPts val="0"/>
              </a:spcAft>
              <a:buClr>
                <a:schemeClr val="dk1"/>
              </a:buClr>
              <a:buSzPts val="2400"/>
              <a:buFont typeface="Arial"/>
              <a:buChar char="–"/>
            </a:pPr>
            <a:r>
              <a:rPr lang="en-IN" sz="2400" b="0" i="0" u="none" strike="noStrike" cap="none">
                <a:solidFill>
                  <a:schemeClr val="dk1"/>
                </a:solidFill>
                <a:latin typeface="Calibri"/>
                <a:ea typeface="Calibri"/>
                <a:cs typeface="Calibri"/>
                <a:sym typeface="Calibri"/>
              </a:rPr>
              <a:t>The cost of breaking the cipher exceeds the values of the encrypted information</a:t>
            </a:r>
            <a:r>
              <a:rPr lang="en-IN" sz="2000" b="0" i="0" u="none" strike="noStrike" cap="none">
                <a:solidFill>
                  <a:schemeClr val="dk1"/>
                </a:solidFill>
                <a:latin typeface="Calibri"/>
                <a:ea typeface="Calibri"/>
                <a:cs typeface="Calibri"/>
                <a:sym typeface="Calibri"/>
              </a:rPr>
              <a:t>.</a:t>
            </a:r>
            <a:endParaRPr/>
          </a:p>
          <a:p>
            <a:pPr marL="742950" marR="0" lvl="1" indent="0" algn="just" rtl="0">
              <a:spcBef>
                <a:spcPts val="400"/>
              </a:spcBef>
              <a:spcAft>
                <a:spcPts val="0"/>
              </a:spcAft>
              <a:buClr>
                <a:schemeClr val="dk1"/>
              </a:buClr>
              <a:buSzPts val="2000"/>
              <a:buFont typeface="Arial"/>
              <a:buNone/>
            </a:pPr>
            <a:endParaRPr sz="2000" b="0" i="0" u="none" strike="noStrike" cap="none">
              <a:solidFill>
                <a:schemeClr val="dk1"/>
              </a:solidFill>
              <a:latin typeface="Calibri"/>
              <a:ea typeface="Calibri"/>
              <a:cs typeface="Calibri"/>
              <a:sym typeface="Calibri"/>
            </a:endParaRPr>
          </a:p>
          <a:p>
            <a:pPr marL="1200150" marR="0" lvl="1" indent="-457200" algn="just" rtl="0">
              <a:spcBef>
                <a:spcPts val="480"/>
              </a:spcBef>
              <a:spcAft>
                <a:spcPts val="0"/>
              </a:spcAft>
              <a:buClr>
                <a:schemeClr val="dk1"/>
              </a:buClr>
              <a:buSzPts val="2400"/>
              <a:buFont typeface="Arial"/>
              <a:buChar char="–"/>
            </a:pPr>
            <a:r>
              <a:rPr lang="en-IN" sz="2400" b="0" i="0" u="none" strike="noStrike" cap="none">
                <a:solidFill>
                  <a:schemeClr val="dk1"/>
                </a:solidFill>
                <a:latin typeface="Calibri"/>
                <a:ea typeface="Calibri"/>
                <a:cs typeface="Calibri"/>
                <a:sym typeface="Calibri"/>
              </a:rPr>
              <a:t>The time required to break the cipher exceeds the useful lifetime of the information</a:t>
            </a:r>
            <a:r>
              <a:rPr lang="en-IN" sz="2400" b="0" i="0" u="none" strike="noStrike" cap="none">
                <a:solidFill>
                  <a:srgbClr val="00B050"/>
                </a:solidFill>
                <a:latin typeface="Calibri"/>
                <a:ea typeface="Calibri"/>
                <a:cs typeface="Calibri"/>
                <a:sym typeface="Calibri"/>
              </a:rPr>
              <a:t>.</a:t>
            </a:r>
            <a:endParaRPr/>
          </a:p>
          <a:p>
            <a:pPr marL="342900" marR="0" lvl="0" indent="-190500" algn="just" rtl="0">
              <a:lnSpc>
                <a:spcPct val="90000"/>
              </a:lnSpc>
              <a:spcBef>
                <a:spcPts val="480"/>
              </a:spcBef>
              <a:spcAft>
                <a:spcPts val="0"/>
              </a:spcAft>
              <a:buClr>
                <a:schemeClr val="dk1"/>
              </a:buClr>
              <a:buSzPts val="2400"/>
              <a:buFont typeface="Arial"/>
              <a:buNone/>
            </a:pPr>
            <a:endParaRPr sz="2400">
              <a:solidFill>
                <a:schemeClr val="dk1"/>
              </a:solidFill>
              <a:latin typeface="Calibri"/>
              <a:ea typeface="Calibri"/>
              <a:cs typeface="Calibri"/>
              <a:sym typeface="Calibri"/>
            </a:endParaRPr>
          </a:p>
          <a:p>
            <a:pPr marL="0" marR="0" lvl="0" indent="0" algn="just" rtl="0">
              <a:spcBef>
                <a:spcPts val="480"/>
              </a:spcBef>
              <a:spcAft>
                <a:spcPts val="0"/>
              </a:spcAft>
              <a:buClr>
                <a:schemeClr val="dk1"/>
              </a:buClr>
              <a:buSzPts val="2400"/>
              <a:buFont typeface="Arial"/>
              <a:buNone/>
            </a:pPr>
            <a:endParaRPr sz="2400">
              <a:solidFill>
                <a:schemeClr val="dk1"/>
              </a:solidFill>
              <a:latin typeface="Calibri"/>
              <a:ea typeface="Calibri"/>
              <a:cs typeface="Calibri"/>
              <a:sym typeface="Calibri"/>
            </a:endParaRPr>
          </a:p>
        </p:txBody>
      </p:sp>
      <p:sp>
        <p:nvSpPr>
          <p:cNvPr id="379" name="Google Shape;379;p27"/>
          <p:cNvSpPr/>
          <p:nvPr/>
        </p:nvSpPr>
        <p:spPr>
          <a:xfrm>
            <a:off x="0" y="1643063"/>
            <a:ext cx="9144000" cy="642937"/>
          </a:xfrm>
          <a:prstGeom prst="rect">
            <a:avLst/>
          </a:prstGeom>
          <a:solidFill>
            <a:srgbClr val="1F497D"/>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lt1"/>
              </a:buClr>
              <a:buSzPts val="3000"/>
              <a:buFont typeface="Arial"/>
              <a:buNone/>
            </a:pPr>
            <a:r>
              <a:rPr lang="en-IN" sz="3000" b="1">
                <a:solidFill>
                  <a:schemeClr val="lt1"/>
                </a:solidFill>
                <a:latin typeface="Calibri"/>
                <a:ea typeface="Calibri"/>
                <a:cs typeface="Calibri"/>
                <a:sym typeface="Calibri"/>
              </a:rPr>
              <a:t>Computational Security</a:t>
            </a:r>
            <a:endParaRPr/>
          </a:p>
        </p:txBody>
      </p:sp>
      <p:sp>
        <p:nvSpPr>
          <p:cNvPr id="380" name="Google Shape;380;p27"/>
          <p:cNvSpPr/>
          <p:nvPr/>
        </p:nvSpPr>
        <p:spPr>
          <a:xfrm>
            <a:off x="190500" y="1687513"/>
            <a:ext cx="8763000" cy="55403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3000"/>
              <a:buFont typeface="Arial"/>
              <a:buNone/>
            </a:pPr>
            <a:endParaRPr sz="3000" b="1">
              <a:solidFill>
                <a:schemeClr val="lt1"/>
              </a:solidFill>
              <a:latin typeface="Calibri"/>
              <a:ea typeface="Calibri"/>
              <a:cs typeface="Calibri"/>
              <a:sym typeface="Calibri"/>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pic>
        <p:nvPicPr>
          <p:cNvPr id="386" name="Google Shape;386;p28" descr="C:\Users\parul\Desktop\Untitled-1.png"/>
          <p:cNvPicPr preferRelativeResize="0"/>
          <p:nvPr/>
        </p:nvPicPr>
        <p:blipFill rotWithShape="1">
          <a:blip r:embed="rId3">
            <a:alphaModFix/>
          </a:blip>
          <a:srcRect/>
          <a:stretch/>
        </p:blipFill>
        <p:spPr>
          <a:xfrm>
            <a:off x="1857375" y="3071813"/>
            <a:ext cx="5430838" cy="2803525"/>
          </a:xfrm>
          <a:prstGeom prst="rect">
            <a:avLst/>
          </a:prstGeom>
          <a:noFill/>
          <a:ln>
            <a:noFill/>
          </a:ln>
        </p:spPr>
      </p:pic>
      <p:sp>
        <p:nvSpPr>
          <p:cNvPr id="387" name="Google Shape;387;p28"/>
          <p:cNvSpPr txBox="1"/>
          <p:nvPr/>
        </p:nvSpPr>
        <p:spPr>
          <a:xfrm>
            <a:off x="0" y="2235200"/>
            <a:ext cx="8953500" cy="5078313"/>
          </a:xfrm>
          <a:prstGeom prst="rect">
            <a:avLst/>
          </a:prstGeom>
          <a:noFill/>
          <a:ln>
            <a:noFill/>
          </a:ln>
        </p:spPr>
        <p:txBody>
          <a:bodyPr spcFirstLastPara="1" wrap="square" lIns="91425" tIns="45700" rIns="91425" bIns="45700" anchor="t" anchorCtr="0">
            <a:spAutoFit/>
          </a:bodyPr>
          <a:lstStyle/>
          <a:p>
            <a:pPr marL="342900" marR="0" lvl="0" indent="-342900" algn="l" rtl="0">
              <a:lnSpc>
                <a:spcPct val="90000"/>
              </a:lnSpc>
              <a:spcBef>
                <a:spcPts val="0"/>
              </a:spcBef>
              <a:spcAft>
                <a:spcPts val="0"/>
              </a:spcAft>
              <a:buClr>
                <a:schemeClr val="dk1"/>
              </a:buClr>
              <a:buSzPts val="2400"/>
              <a:buFont typeface="Arial"/>
              <a:buChar char="•"/>
            </a:pPr>
            <a:r>
              <a:rPr lang="en-IN" sz="2400">
                <a:solidFill>
                  <a:schemeClr val="dk1"/>
                </a:solidFill>
                <a:latin typeface="Calibri"/>
                <a:ea typeface="Calibri"/>
                <a:cs typeface="Calibri"/>
                <a:sym typeface="Calibri"/>
              </a:rPr>
              <a:t>An original message is known as the plaintext, while the coded message is called the </a:t>
            </a:r>
            <a:r>
              <a:rPr lang="en-IN" sz="2400" b="1">
                <a:solidFill>
                  <a:schemeClr val="dk1"/>
                </a:solidFill>
                <a:latin typeface="Calibri"/>
                <a:ea typeface="Calibri"/>
                <a:cs typeface="Calibri"/>
                <a:sym typeface="Calibri"/>
              </a:rPr>
              <a:t>cipher text</a:t>
            </a:r>
            <a:r>
              <a:rPr lang="en-IN" sz="2400">
                <a:solidFill>
                  <a:schemeClr val="dk1"/>
                </a:solidFill>
                <a:latin typeface="Calibri"/>
                <a:ea typeface="Calibri"/>
                <a:cs typeface="Calibri"/>
                <a:sym typeface="Calibri"/>
              </a:rPr>
              <a:t>.</a:t>
            </a:r>
            <a:endParaRPr/>
          </a:p>
          <a:p>
            <a:pPr marL="0" marR="0" lvl="0" indent="0" algn="l" rtl="0">
              <a:lnSpc>
                <a:spcPct val="90000"/>
              </a:lnSpc>
              <a:spcBef>
                <a:spcPts val="480"/>
              </a:spcBef>
              <a:spcAft>
                <a:spcPts val="0"/>
              </a:spcAft>
              <a:buClr>
                <a:schemeClr val="dk1"/>
              </a:buClr>
              <a:buSzPts val="2400"/>
              <a:buFont typeface="Arial"/>
              <a:buNone/>
            </a:pPr>
            <a:endParaRPr sz="2400">
              <a:solidFill>
                <a:schemeClr val="dk1"/>
              </a:solidFill>
              <a:latin typeface="Calibri"/>
              <a:ea typeface="Calibri"/>
              <a:cs typeface="Calibri"/>
              <a:sym typeface="Calibri"/>
            </a:endParaRPr>
          </a:p>
          <a:p>
            <a:pPr marL="342900" marR="0" lvl="0" indent="-342900" algn="l" rtl="0">
              <a:lnSpc>
                <a:spcPct val="90000"/>
              </a:lnSpc>
              <a:spcBef>
                <a:spcPts val="480"/>
              </a:spcBef>
              <a:spcAft>
                <a:spcPts val="0"/>
              </a:spcAft>
              <a:buClr>
                <a:schemeClr val="dk1"/>
              </a:buClr>
              <a:buSzPts val="2400"/>
              <a:buFont typeface="Arial"/>
              <a:buChar char="•"/>
            </a:pPr>
            <a:r>
              <a:rPr lang="en-IN" sz="2400">
                <a:solidFill>
                  <a:schemeClr val="dk1"/>
                </a:solidFill>
                <a:latin typeface="Calibri"/>
                <a:ea typeface="Calibri"/>
                <a:cs typeface="Calibri"/>
                <a:sym typeface="Calibri"/>
              </a:rPr>
              <a:t>The process of converting from plaintext to cipher text is known as </a:t>
            </a:r>
            <a:r>
              <a:rPr lang="en-IN" sz="2400" b="1">
                <a:solidFill>
                  <a:schemeClr val="dk1"/>
                </a:solidFill>
                <a:latin typeface="Calibri"/>
                <a:ea typeface="Calibri"/>
                <a:cs typeface="Calibri"/>
                <a:sym typeface="Calibri"/>
              </a:rPr>
              <a:t>encryption or enciphering</a:t>
            </a:r>
            <a:r>
              <a:rPr lang="en-IN" sz="2400">
                <a:solidFill>
                  <a:schemeClr val="dk1"/>
                </a:solidFill>
                <a:latin typeface="Calibri"/>
                <a:ea typeface="Calibri"/>
                <a:cs typeface="Calibri"/>
                <a:sym typeface="Calibri"/>
              </a:rPr>
              <a:t>.</a:t>
            </a:r>
            <a:endParaRPr/>
          </a:p>
          <a:p>
            <a:pPr marL="342900" marR="0" lvl="0" indent="-190500" algn="l" rtl="0">
              <a:lnSpc>
                <a:spcPct val="90000"/>
              </a:lnSpc>
              <a:spcBef>
                <a:spcPts val="480"/>
              </a:spcBef>
              <a:spcAft>
                <a:spcPts val="0"/>
              </a:spcAft>
              <a:buClr>
                <a:schemeClr val="dk1"/>
              </a:buClr>
              <a:buSzPts val="2400"/>
              <a:buFont typeface="Arial"/>
              <a:buNone/>
            </a:pPr>
            <a:endParaRPr sz="2400">
              <a:solidFill>
                <a:schemeClr val="dk1"/>
              </a:solidFill>
              <a:latin typeface="Calibri"/>
              <a:ea typeface="Calibri"/>
              <a:cs typeface="Calibri"/>
              <a:sym typeface="Calibri"/>
            </a:endParaRPr>
          </a:p>
          <a:p>
            <a:pPr marL="342900" marR="0" lvl="0" indent="-342900" algn="l" rtl="0">
              <a:lnSpc>
                <a:spcPct val="90000"/>
              </a:lnSpc>
              <a:spcBef>
                <a:spcPts val="480"/>
              </a:spcBef>
              <a:spcAft>
                <a:spcPts val="0"/>
              </a:spcAft>
              <a:buClr>
                <a:schemeClr val="dk1"/>
              </a:buClr>
              <a:buSzPts val="2400"/>
              <a:buFont typeface="Arial"/>
              <a:buChar char="•"/>
            </a:pPr>
            <a:r>
              <a:rPr lang="en-IN" sz="2400">
                <a:solidFill>
                  <a:schemeClr val="dk1"/>
                </a:solidFill>
                <a:latin typeface="Calibri"/>
                <a:ea typeface="Calibri"/>
                <a:cs typeface="Calibri"/>
                <a:sym typeface="Calibri"/>
              </a:rPr>
              <a:t>Restoring the plaintext from the cipher text is known as </a:t>
            </a:r>
            <a:r>
              <a:rPr lang="en-IN" sz="2400" b="1">
                <a:solidFill>
                  <a:schemeClr val="dk1"/>
                </a:solidFill>
                <a:latin typeface="Calibri"/>
                <a:ea typeface="Calibri"/>
                <a:cs typeface="Calibri"/>
                <a:sym typeface="Calibri"/>
              </a:rPr>
              <a:t>decryption or deciphering.</a:t>
            </a:r>
            <a:endParaRPr/>
          </a:p>
          <a:p>
            <a:pPr marL="342900" marR="0" lvl="0" indent="-190500" algn="l" rtl="0">
              <a:lnSpc>
                <a:spcPct val="90000"/>
              </a:lnSpc>
              <a:spcBef>
                <a:spcPts val="480"/>
              </a:spcBef>
              <a:spcAft>
                <a:spcPts val="0"/>
              </a:spcAft>
              <a:buClr>
                <a:schemeClr val="dk1"/>
              </a:buClr>
              <a:buSzPts val="2400"/>
              <a:buFont typeface="Arial"/>
              <a:buNone/>
            </a:pPr>
            <a:endParaRPr sz="2400" b="1">
              <a:solidFill>
                <a:schemeClr val="dk1"/>
              </a:solidFill>
              <a:latin typeface="Calibri"/>
              <a:ea typeface="Calibri"/>
              <a:cs typeface="Calibri"/>
              <a:sym typeface="Calibri"/>
            </a:endParaRPr>
          </a:p>
          <a:p>
            <a:pPr marL="342900" marR="0" lvl="0" indent="-342900" algn="l" rtl="0">
              <a:lnSpc>
                <a:spcPct val="90000"/>
              </a:lnSpc>
              <a:spcBef>
                <a:spcPts val="480"/>
              </a:spcBef>
              <a:spcAft>
                <a:spcPts val="0"/>
              </a:spcAft>
              <a:buClr>
                <a:schemeClr val="dk1"/>
              </a:buClr>
              <a:buSzPts val="2400"/>
              <a:buFont typeface="Arial"/>
              <a:buChar char="•"/>
            </a:pPr>
            <a:r>
              <a:rPr lang="en-IN" sz="2400">
                <a:solidFill>
                  <a:schemeClr val="dk1"/>
                </a:solidFill>
                <a:latin typeface="Calibri"/>
                <a:ea typeface="Calibri"/>
                <a:cs typeface="Calibri"/>
                <a:sym typeface="Calibri"/>
              </a:rPr>
              <a:t>Techniques used for deciphering a message without any knowledge of the enciphering details fall into the area of </a:t>
            </a:r>
            <a:r>
              <a:rPr lang="en-IN" sz="2400" b="1">
                <a:solidFill>
                  <a:schemeClr val="dk1"/>
                </a:solidFill>
                <a:latin typeface="Calibri"/>
                <a:ea typeface="Calibri"/>
                <a:cs typeface="Calibri"/>
                <a:sym typeface="Calibri"/>
              </a:rPr>
              <a:t>cryptanalysis</a:t>
            </a:r>
            <a:r>
              <a:rPr lang="en-IN" sz="2400">
                <a:solidFill>
                  <a:schemeClr val="dk1"/>
                </a:solidFill>
                <a:latin typeface="Times New Roman"/>
                <a:ea typeface="Times New Roman"/>
                <a:cs typeface="Times New Roman"/>
                <a:sym typeface="Times New Roman"/>
              </a:rPr>
              <a:t>.</a:t>
            </a:r>
            <a:endParaRPr/>
          </a:p>
          <a:p>
            <a:pPr marL="0" marR="0" lvl="0" indent="0" algn="just" rtl="0">
              <a:spcBef>
                <a:spcPts val="480"/>
              </a:spcBef>
              <a:spcAft>
                <a:spcPts val="0"/>
              </a:spcAft>
              <a:buClr>
                <a:schemeClr val="dk1"/>
              </a:buClr>
              <a:buSzPts val="2400"/>
              <a:buFont typeface="Arial"/>
              <a:buNone/>
            </a:pPr>
            <a:endParaRPr sz="2400">
              <a:solidFill>
                <a:schemeClr val="dk1"/>
              </a:solidFill>
              <a:latin typeface="Calibri"/>
              <a:ea typeface="Calibri"/>
              <a:cs typeface="Calibri"/>
              <a:sym typeface="Calibri"/>
            </a:endParaRPr>
          </a:p>
          <a:p>
            <a:pPr marL="0" marR="0" lvl="0" indent="0" algn="just" rtl="0">
              <a:spcBef>
                <a:spcPts val="480"/>
              </a:spcBef>
              <a:spcAft>
                <a:spcPts val="0"/>
              </a:spcAft>
              <a:buClr>
                <a:schemeClr val="dk1"/>
              </a:buClr>
              <a:buSzPts val="2400"/>
              <a:buFont typeface="Arial"/>
              <a:buNone/>
            </a:pPr>
            <a:endParaRPr sz="2400">
              <a:solidFill>
                <a:schemeClr val="dk1"/>
              </a:solidFill>
              <a:latin typeface="Calibri"/>
              <a:ea typeface="Calibri"/>
              <a:cs typeface="Calibri"/>
              <a:sym typeface="Calibri"/>
            </a:endParaRPr>
          </a:p>
        </p:txBody>
      </p:sp>
      <p:sp>
        <p:nvSpPr>
          <p:cNvPr id="388" name="Google Shape;388;p28"/>
          <p:cNvSpPr/>
          <p:nvPr/>
        </p:nvSpPr>
        <p:spPr>
          <a:xfrm>
            <a:off x="0" y="1643063"/>
            <a:ext cx="9144000" cy="642937"/>
          </a:xfrm>
          <a:prstGeom prst="rect">
            <a:avLst/>
          </a:prstGeom>
          <a:solidFill>
            <a:srgbClr val="1F497D"/>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lt1"/>
              </a:buClr>
              <a:buSzPts val="3000"/>
              <a:buFont typeface="Arial"/>
              <a:buNone/>
            </a:pPr>
            <a:r>
              <a:rPr lang="en-IN" sz="3000" b="1">
                <a:solidFill>
                  <a:schemeClr val="lt1"/>
                </a:solidFill>
                <a:latin typeface="Calibri"/>
                <a:ea typeface="Calibri"/>
                <a:cs typeface="Calibri"/>
                <a:sym typeface="Calibri"/>
              </a:rPr>
              <a:t>Symmetric key cryptography</a:t>
            </a:r>
            <a:endParaRPr/>
          </a:p>
        </p:txBody>
      </p:sp>
      <p:sp>
        <p:nvSpPr>
          <p:cNvPr id="389" name="Google Shape;389;p28"/>
          <p:cNvSpPr/>
          <p:nvPr/>
        </p:nvSpPr>
        <p:spPr>
          <a:xfrm>
            <a:off x="190500" y="1687513"/>
            <a:ext cx="8763000" cy="55403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3000"/>
              <a:buFont typeface="Arial"/>
              <a:buNone/>
            </a:pPr>
            <a:endParaRPr sz="3000" b="1">
              <a:solidFill>
                <a:schemeClr val="lt1"/>
              </a:solidFill>
              <a:latin typeface="Calibri"/>
              <a:ea typeface="Calibri"/>
              <a:cs typeface="Calibri"/>
              <a:sym typeface="Calibri"/>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pic>
        <p:nvPicPr>
          <p:cNvPr id="395" name="Google Shape;395;p29" descr="C:\Users\parul\Desktop\Untitled-1.png"/>
          <p:cNvPicPr preferRelativeResize="0"/>
          <p:nvPr/>
        </p:nvPicPr>
        <p:blipFill rotWithShape="1">
          <a:blip r:embed="rId3">
            <a:alphaModFix/>
          </a:blip>
          <a:srcRect/>
          <a:stretch/>
        </p:blipFill>
        <p:spPr>
          <a:xfrm>
            <a:off x="1857375" y="3071813"/>
            <a:ext cx="5430838" cy="2803525"/>
          </a:xfrm>
          <a:prstGeom prst="rect">
            <a:avLst/>
          </a:prstGeom>
          <a:noFill/>
          <a:ln>
            <a:noFill/>
          </a:ln>
        </p:spPr>
      </p:pic>
      <p:sp>
        <p:nvSpPr>
          <p:cNvPr id="396" name="Google Shape;396;p29"/>
          <p:cNvSpPr txBox="1"/>
          <p:nvPr/>
        </p:nvSpPr>
        <p:spPr>
          <a:xfrm>
            <a:off x="0" y="2708920"/>
            <a:ext cx="8953500" cy="4228850"/>
          </a:xfrm>
          <a:prstGeom prst="rect">
            <a:avLst/>
          </a:prstGeom>
          <a:noFill/>
          <a:ln>
            <a:noFill/>
          </a:ln>
        </p:spPr>
        <p:txBody>
          <a:bodyPr spcFirstLastPara="1" wrap="square" lIns="91425" tIns="45700" rIns="91425" bIns="45700" anchor="t" anchorCtr="0">
            <a:spAutoFit/>
          </a:bodyPr>
          <a:lstStyle/>
          <a:p>
            <a:pPr marL="342900" marR="0" lvl="0" indent="-342900" algn="l" rtl="0">
              <a:lnSpc>
                <a:spcPct val="90000"/>
              </a:lnSpc>
              <a:spcBef>
                <a:spcPts val="0"/>
              </a:spcBef>
              <a:spcAft>
                <a:spcPts val="0"/>
              </a:spcAft>
              <a:buClr>
                <a:schemeClr val="dk1"/>
              </a:buClr>
              <a:buSzPts val="2400"/>
              <a:buFont typeface="Arial"/>
              <a:buChar char="•"/>
            </a:pPr>
            <a:r>
              <a:rPr lang="en-IN" sz="2400" b="1">
                <a:solidFill>
                  <a:schemeClr val="dk1"/>
                </a:solidFill>
                <a:latin typeface="Calibri"/>
                <a:ea typeface="Calibri"/>
                <a:cs typeface="Calibri"/>
                <a:sym typeface="Calibri"/>
              </a:rPr>
              <a:t>Symmetric encryption</a:t>
            </a:r>
            <a:r>
              <a:rPr lang="en-IN" sz="2400">
                <a:solidFill>
                  <a:schemeClr val="dk1"/>
                </a:solidFill>
                <a:latin typeface="Calibri"/>
                <a:ea typeface="Calibri"/>
                <a:cs typeface="Calibri"/>
                <a:sym typeface="Calibri"/>
              </a:rPr>
              <a:t> is a form of cryptosystem in which encryption and decryption are performed using the same key. It is also known as </a:t>
            </a:r>
            <a:r>
              <a:rPr lang="en-IN" sz="2400" b="1">
                <a:solidFill>
                  <a:schemeClr val="dk1"/>
                </a:solidFill>
                <a:latin typeface="Calibri"/>
                <a:ea typeface="Calibri"/>
                <a:cs typeface="Calibri"/>
                <a:sym typeface="Calibri"/>
              </a:rPr>
              <a:t>conventional encryption</a:t>
            </a:r>
            <a:r>
              <a:rPr lang="en-IN" sz="2400">
                <a:solidFill>
                  <a:schemeClr val="dk1"/>
                </a:solidFill>
                <a:latin typeface="Calibri"/>
                <a:ea typeface="Calibri"/>
                <a:cs typeface="Calibri"/>
                <a:sym typeface="Calibri"/>
              </a:rPr>
              <a:t>.</a:t>
            </a:r>
            <a:endParaRPr/>
          </a:p>
          <a:p>
            <a:pPr marL="0" marR="0" lvl="0" indent="0" algn="l" rtl="0">
              <a:lnSpc>
                <a:spcPct val="90000"/>
              </a:lnSpc>
              <a:spcBef>
                <a:spcPts val="480"/>
              </a:spcBef>
              <a:spcAft>
                <a:spcPts val="0"/>
              </a:spcAft>
              <a:buClr>
                <a:schemeClr val="dk1"/>
              </a:buClr>
              <a:buSzPts val="2400"/>
              <a:buFont typeface="Arial"/>
              <a:buNone/>
            </a:pPr>
            <a:endParaRPr sz="2400">
              <a:solidFill>
                <a:schemeClr val="dk1"/>
              </a:solidFill>
              <a:latin typeface="Calibri"/>
              <a:ea typeface="Calibri"/>
              <a:cs typeface="Calibri"/>
              <a:sym typeface="Calibri"/>
            </a:endParaRPr>
          </a:p>
          <a:p>
            <a:pPr marL="342900" marR="0" lvl="0" indent="-342900" algn="l" rtl="0">
              <a:lnSpc>
                <a:spcPct val="90000"/>
              </a:lnSpc>
              <a:spcBef>
                <a:spcPts val="480"/>
              </a:spcBef>
              <a:spcAft>
                <a:spcPts val="0"/>
              </a:spcAft>
              <a:buClr>
                <a:schemeClr val="dk1"/>
              </a:buClr>
              <a:buSzPts val="2400"/>
              <a:buFont typeface="Arial"/>
              <a:buChar char="•"/>
            </a:pPr>
            <a:r>
              <a:rPr lang="en-IN" sz="2400">
                <a:solidFill>
                  <a:schemeClr val="dk1"/>
                </a:solidFill>
                <a:latin typeface="Calibri"/>
                <a:ea typeface="Calibri"/>
                <a:cs typeface="Calibri"/>
                <a:sym typeface="Calibri"/>
              </a:rPr>
              <a:t>Symmetric encryption transform plaintext into cipher text using a secret key and an encryption algorithm. </a:t>
            </a:r>
            <a:endParaRPr sz="2400">
              <a:solidFill>
                <a:schemeClr val="dk1"/>
              </a:solidFill>
              <a:latin typeface="Calibri"/>
              <a:ea typeface="Calibri"/>
              <a:cs typeface="Calibri"/>
              <a:sym typeface="Calibri"/>
            </a:endParaRPr>
          </a:p>
          <a:p>
            <a:pPr marL="0" marR="0" lvl="0" indent="0" algn="l" rtl="0">
              <a:lnSpc>
                <a:spcPct val="90000"/>
              </a:lnSpc>
              <a:spcBef>
                <a:spcPts val="480"/>
              </a:spcBef>
              <a:spcAft>
                <a:spcPts val="0"/>
              </a:spcAft>
              <a:buClr>
                <a:schemeClr val="dk1"/>
              </a:buClr>
              <a:buSzPts val="2400"/>
              <a:buFont typeface="Arial"/>
              <a:buNone/>
            </a:pPr>
            <a:endParaRPr sz="2400">
              <a:solidFill>
                <a:schemeClr val="dk1"/>
              </a:solidFill>
              <a:latin typeface="Calibri"/>
              <a:ea typeface="Calibri"/>
              <a:cs typeface="Calibri"/>
              <a:sym typeface="Calibri"/>
            </a:endParaRPr>
          </a:p>
          <a:p>
            <a:pPr marL="342900" marR="0" lvl="0" indent="-342900" algn="l" rtl="0">
              <a:lnSpc>
                <a:spcPct val="90000"/>
              </a:lnSpc>
              <a:spcBef>
                <a:spcPts val="480"/>
              </a:spcBef>
              <a:spcAft>
                <a:spcPts val="0"/>
              </a:spcAft>
              <a:buClr>
                <a:schemeClr val="dk1"/>
              </a:buClr>
              <a:buSzPts val="2400"/>
              <a:buFont typeface="Arial"/>
              <a:buChar char="•"/>
            </a:pPr>
            <a:r>
              <a:rPr lang="en-IN" sz="2400">
                <a:solidFill>
                  <a:schemeClr val="dk1"/>
                </a:solidFill>
                <a:latin typeface="Calibri"/>
                <a:ea typeface="Calibri"/>
                <a:cs typeface="Calibri"/>
                <a:sym typeface="Calibri"/>
              </a:rPr>
              <a:t>Using the same key and a decryption algorithm, the plaintext is recovered from the cipher text.</a:t>
            </a:r>
            <a:endParaRPr sz="2400">
              <a:solidFill>
                <a:schemeClr val="dk1"/>
              </a:solidFill>
              <a:latin typeface="Calibri"/>
              <a:ea typeface="Calibri"/>
              <a:cs typeface="Calibri"/>
              <a:sym typeface="Calibri"/>
            </a:endParaRPr>
          </a:p>
          <a:p>
            <a:pPr marL="342900" marR="0" lvl="0" indent="-190500" algn="l" rtl="0">
              <a:lnSpc>
                <a:spcPct val="90000"/>
              </a:lnSpc>
              <a:spcBef>
                <a:spcPts val="480"/>
              </a:spcBef>
              <a:spcAft>
                <a:spcPts val="0"/>
              </a:spcAft>
              <a:buClr>
                <a:schemeClr val="dk1"/>
              </a:buClr>
              <a:buSzPts val="2400"/>
              <a:buFont typeface="Arial"/>
              <a:buNone/>
            </a:pPr>
            <a:endParaRPr sz="2400">
              <a:solidFill>
                <a:schemeClr val="dk1"/>
              </a:solidFill>
              <a:latin typeface="Calibri"/>
              <a:ea typeface="Calibri"/>
              <a:cs typeface="Calibri"/>
              <a:sym typeface="Calibri"/>
            </a:endParaRPr>
          </a:p>
          <a:p>
            <a:pPr marL="0" marR="0" lvl="0" indent="0" algn="just" rtl="0">
              <a:spcBef>
                <a:spcPts val="480"/>
              </a:spcBef>
              <a:spcAft>
                <a:spcPts val="0"/>
              </a:spcAft>
              <a:buClr>
                <a:schemeClr val="dk1"/>
              </a:buClr>
              <a:buSzPts val="2400"/>
              <a:buFont typeface="Arial"/>
              <a:buNone/>
            </a:pPr>
            <a:endParaRPr sz="2400">
              <a:solidFill>
                <a:schemeClr val="dk1"/>
              </a:solidFill>
              <a:latin typeface="Calibri"/>
              <a:ea typeface="Calibri"/>
              <a:cs typeface="Calibri"/>
              <a:sym typeface="Calibri"/>
            </a:endParaRPr>
          </a:p>
        </p:txBody>
      </p:sp>
      <p:sp>
        <p:nvSpPr>
          <p:cNvPr id="397" name="Google Shape;397;p29"/>
          <p:cNvSpPr/>
          <p:nvPr/>
        </p:nvSpPr>
        <p:spPr>
          <a:xfrm>
            <a:off x="0" y="1643063"/>
            <a:ext cx="9144000" cy="642937"/>
          </a:xfrm>
          <a:prstGeom prst="rect">
            <a:avLst/>
          </a:prstGeom>
          <a:solidFill>
            <a:srgbClr val="1F497D"/>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lt1"/>
              </a:buClr>
              <a:buSzPts val="3000"/>
              <a:buFont typeface="Arial"/>
              <a:buNone/>
            </a:pPr>
            <a:r>
              <a:rPr lang="en-IN" sz="3000" b="1">
                <a:solidFill>
                  <a:schemeClr val="lt1"/>
                </a:solidFill>
                <a:latin typeface="Calibri"/>
                <a:ea typeface="Calibri"/>
                <a:cs typeface="Calibri"/>
                <a:sym typeface="Calibri"/>
              </a:rPr>
              <a:t>Symmetric key cryptography</a:t>
            </a:r>
            <a:endParaRPr/>
          </a:p>
        </p:txBody>
      </p:sp>
      <p:sp>
        <p:nvSpPr>
          <p:cNvPr id="398" name="Google Shape;398;p29"/>
          <p:cNvSpPr/>
          <p:nvPr/>
        </p:nvSpPr>
        <p:spPr>
          <a:xfrm>
            <a:off x="190500" y="1687513"/>
            <a:ext cx="8763000" cy="55403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3000"/>
              <a:buFont typeface="Arial"/>
              <a:buNone/>
            </a:pPr>
            <a:endParaRPr sz="3000" b="1">
              <a:solidFill>
                <a:schemeClr val="lt1"/>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pic>
        <p:nvPicPr>
          <p:cNvPr id="110" name="Google Shape;110;p3" descr="C:\Users\parul\Desktop\Untitled-1.png"/>
          <p:cNvPicPr preferRelativeResize="0"/>
          <p:nvPr/>
        </p:nvPicPr>
        <p:blipFill rotWithShape="1">
          <a:blip r:embed="rId3">
            <a:alphaModFix/>
          </a:blip>
          <a:srcRect/>
          <a:stretch/>
        </p:blipFill>
        <p:spPr>
          <a:xfrm>
            <a:off x="1857375" y="3071813"/>
            <a:ext cx="5430838" cy="2803525"/>
          </a:xfrm>
          <a:prstGeom prst="rect">
            <a:avLst/>
          </a:prstGeom>
          <a:noFill/>
          <a:ln>
            <a:noFill/>
          </a:ln>
        </p:spPr>
      </p:pic>
      <p:sp>
        <p:nvSpPr>
          <p:cNvPr id="111" name="Google Shape;111;p3"/>
          <p:cNvSpPr txBox="1"/>
          <p:nvPr/>
        </p:nvSpPr>
        <p:spPr>
          <a:xfrm>
            <a:off x="190500" y="2691548"/>
            <a:ext cx="8629650" cy="356405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2400"/>
              <a:buFont typeface="Arial"/>
              <a:buNone/>
            </a:pPr>
            <a:endParaRPr sz="2400" b="0" i="0" u="none" strike="noStrike" cap="none">
              <a:solidFill>
                <a:schemeClr val="dk1"/>
              </a:solidFill>
              <a:latin typeface="Calibri"/>
              <a:ea typeface="Calibri"/>
              <a:cs typeface="Calibri"/>
              <a:sym typeface="Calibri"/>
            </a:endParaRPr>
          </a:p>
          <a:p>
            <a:pPr marL="342900" marR="0" lvl="0" indent="-342900" algn="l" rtl="0">
              <a:spcBef>
                <a:spcPts val="480"/>
              </a:spcBef>
              <a:spcAft>
                <a:spcPts val="0"/>
              </a:spcAft>
              <a:buClr>
                <a:schemeClr val="dk1"/>
              </a:buClr>
              <a:buSzPts val="2400"/>
              <a:buFont typeface="Arial"/>
              <a:buChar char="•"/>
            </a:pPr>
            <a:r>
              <a:rPr lang="en-IN" sz="2400" b="0" i="0" u="none" strike="noStrike" cap="none">
                <a:solidFill>
                  <a:schemeClr val="dk1"/>
                </a:solidFill>
                <a:latin typeface="Calibri"/>
                <a:ea typeface="Calibri"/>
                <a:cs typeface="Calibri"/>
                <a:sym typeface="Calibri"/>
              </a:rPr>
              <a:t>Symmetric Cipher Model</a:t>
            </a:r>
            <a:endParaRPr/>
          </a:p>
          <a:p>
            <a:pPr marL="342900" marR="0" lvl="0" indent="-342900" algn="l" rtl="0">
              <a:spcBef>
                <a:spcPts val="480"/>
              </a:spcBef>
              <a:spcAft>
                <a:spcPts val="0"/>
              </a:spcAft>
              <a:buClr>
                <a:schemeClr val="dk1"/>
              </a:buClr>
              <a:buSzPts val="2400"/>
              <a:buFont typeface="Arial"/>
              <a:buChar char="•"/>
            </a:pPr>
            <a:r>
              <a:rPr lang="en-IN" sz="2400" b="0" i="0" u="none" strike="noStrike" cap="none">
                <a:solidFill>
                  <a:schemeClr val="dk1"/>
                </a:solidFill>
                <a:latin typeface="Calibri"/>
                <a:ea typeface="Calibri"/>
                <a:cs typeface="Calibri"/>
                <a:sym typeface="Calibri"/>
              </a:rPr>
              <a:t>Substitution Techniques</a:t>
            </a:r>
            <a:endParaRPr/>
          </a:p>
          <a:p>
            <a:pPr marL="342900" marR="0" lvl="0" indent="-342900" algn="l" rtl="0">
              <a:spcBef>
                <a:spcPts val="480"/>
              </a:spcBef>
              <a:spcAft>
                <a:spcPts val="0"/>
              </a:spcAft>
              <a:buClr>
                <a:schemeClr val="dk1"/>
              </a:buClr>
              <a:buSzPts val="2400"/>
              <a:buFont typeface="Arial"/>
              <a:buChar char="•"/>
            </a:pPr>
            <a:r>
              <a:rPr lang="en-IN" sz="2400" b="0" i="0" u="none" strike="noStrike" cap="none">
                <a:solidFill>
                  <a:schemeClr val="dk1"/>
                </a:solidFill>
                <a:latin typeface="Calibri"/>
                <a:ea typeface="Calibri"/>
                <a:cs typeface="Calibri"/>
                <a:sym typeface="Calibri"/>
              </a:rPr>
              <a:t>Transposition Techniques</a:t>
            </a:r>
            <a:endParaRPr/>
          </a:p>
          <a:p>
            <a:pPr marL="342900" marR="0" lvl="0" indent="-342900" algn="l" rtl="0">
              <a:spcBef>
                <a:spcPts val="480"/>
              </a:spcBef>
              <a:spcAft>
                <a:spcPts val="0"/>
              </a:spcAft>
              <a:buClr>
                <a:schemeClr val="dk1"/>
              </a:buClr>
              <a:buSzPts val="2400"/>
              <a:buFont typeface="Arial"/>
              <a:buChar char="•"/>
            </a:pPr>
            <a:r>
              <a:rPr lang="en-IN" sz="2400" b="0" i="0" u="none" strike="noStrike" cap="none">
                <a:solidFill>
                  <a:schemeClr val="dk1"/>
                </a:solidFill>
                <a:latin typeface="Calibri"/>
                <a:ea typeface="Calibri"/>
                <a:cs typeface="Calibri"/>
                <a:sym typeface="Calibri"/>
              </a:rPr>
              <a:t>Steganography</a:t>
            </a:r>
            <a:endParaRPr/>
          </a:p>
          <a:p>
            <a:pPr marL="0" marR="0" lvl="0" indent="0" algn="l" rtl="0">
              <a:spcBef>
                <a:spcPts val="480"/>
              </a:spcBef>
              <a:spcAft>
                <a:spcPts val="0"/>
              </a:spcAft>
              <a:buClr>
                <a:schemeClr val="dk1"/>
              </a:buClr>
              <a:buSzPts val="2400"/>
              <a:buFont typeface="Arial"/>
              <a:buNone/>
            </a:pPr>
            <a:endParaRPr sz="2400" b="0" i="0" u="none" strike="noStrike" cap="none">
              <a:solidFill>
                <a:schemeClr val="dk1"/>
              </a:solidFill>
              <a:latin typeface="Calibri"/>
              <a:ea typeface="Calibri"/>
              <a:cs typeface="Calibri"/>
              <a:sym typeface="Calibri"/>
            </a:endParaRPr>
          </a:p>
          <a:p>
            <a:pPr marL="0" marR="0" lvl="0" indent="0" algn="l" rtl="0">
              <a:spcBef>
                <a:spcPts val="480"/>
              </a:spcBef>
              <a:spcAft>
                <a:spcPts val="0"/>
              </a:spcAft>
              <a:buClr>
                <a:schemeClr val="dk1"/>
              </a:buClr>
              <a:buSzPts val="2400"/>
              <a:buFont typeface="Arial"/>
              <a:buNone/>
            </a:pPr>
            <a:endParaRPr sz="2400" b="0" i="0" u="none" strike="noStrike" cap="none">
              <a:solidFill>
                <a:schemeClr val="dk1"/>
              </a:solidFill>
              <a:latin typeface="Calibri"/>
              <a:ea typeface="Calibri"/>
              <a:cs typeface="Calibri"/>
              <a:sym typeface="Calibri"/>
            </a:endParaRPr>
          </a:p>
          <a:p>
            <a:pPr marL="0" marR="0" lvl="0" indent="0" algn="l" rtl="0">
              <a:spcBef>
                <a:spcPts val="480"/>
              </a:spcBef>
              <a:spcAft>
                <a:spcPts val="0"/>
              </a:spcAft>
              <a:buClr>
                <a:schemeClr val="dk1"/>
              </a:buClr>
              <a:buSzPts val="2400"/>
              <a:buFont typeface="Arial"/>
              <a:buNone/>
            </a:pPr>
            <a:endParaRPr sz="2400" b="0" i="0" u="none" strike="noStrike" cap="none">
              <a:solidFill>
                <a:schemeClr val="dk1"/>
              </a:solidFill>
              <a:latin typeface="Calibri"/>
              <a:ea typeface="Calibri"/>
              <a:cs typeface="Calibri"/>
              <a:sym typeface="Calibri"/>
            </a:endParaRPr>
          </a:p>
        </p:txBody>
      </p:sp>
      <p:sp>
        <p:nvSpPr>
          <p:cNvPr id="112" name="Google Shape;112;p3"/>
          <p:cNvSpPr/>
          <p:nvPr/>
        </p:nvSpPr>
        <p:spPr>
          <a:xfrm>
            <a:off x="0" y="1643063"/>
            <a:ext cx="9144000" cy="642937"/>
          </a:xfrm>
          <a:prstGeom prst="rect">
            <a:avLst/>
          </a:prstGeom>
          <a:solidFill>
            <a:srgbClr val="1F497D"/>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
        <p:nvSpPr>
          <p:cNvPr id="113" name="Google Shape;113;p3"/>
          <p:cNvSpPr/>
          <p:nvPr/>
        </p:nvSpPr>
        <p:spPr>
          <a:xfrm>
            <a:off x="190500" y="1687513"/>
            <a:ext cx="8763000" cy="55403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lt1"/>
              </a:buClr>
              <a:buSzPts val="3000"/>
              <a:buFont typeface="Arial"/>
              <a:buNone/>
            </a:pPr>
            <a:r>
              <a:rPr lang="en-IN" sz="3000" b="1" i="0" u="none" strike="noStrike" cap="none">
                <a:solidFill>
                  <a:schemeClr val="lt1"/>
                </a:solidFill>
                <a:latin typeface="Calibri"/>
                <a:ea typeface="Calibri"/>
                <a:cs typeface="Calibri"/>
                <a:sym typeface="Calibri"/>
              </a:rPr>
              <a:t>Outline </a:t>
            </a:r>
            <a:endParaRPr sz="3000" b="1" i="0" u="none" strike="noStrike" cap="none">
              <a:solidFill>
                <a:schemeClr val="lt1"/>
              </a:solidFill>
              <a:latin typeface="Calibri"/>
              <a:ea typeface="Calibri"/>
              <a:cs typeface="Calibri"/>
              <a:sym typeface="Calibri"/>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pic>
        <p:nvPicPr>
          <p:cNvPr id="404" name="Google Shape;404;p30" descr="C:\Users\parul\Desktop\Untitled-1.png"/>
          <p:cNvPicPr preferRelativeResize="0"/>
          <p:nvPr/>
        </p:nvPicPr>
        <p:blipFill rotWithShape="1">
          <a:blip r:embed="rId3">
            <a:alphaModFix/>
          </a:blip>
          <a:srcRect/>
          <a:stretch/>
        </p:blipFill>
        <p:spPr>
          <a:xfrm>
            <a:off x="1857375" y="3071813"/>
            <a:ext cx="5430838" cy="2803525"/>
          </a:xfrm>
          <a:prstGeom prst="rect">
            <a:avLst/>
          </a:prstGeom>
          <a:noFill/>
          <a:ln>
            <a:noFill/>
          </a:ln>
        </p:spPr>
      </p:pic>
      <p:sp>
        <p:nvSpPr>
          <p:cNvPr id="405" name="Google Shape;405;p30"/>
          <p:cNvSpPr txBox="1"/>
          <p:nvPr/>
        </p:nvSpPr>
        <p:spPr>
          <a:xfrm>
            <a:off x="0" y="2708920"/>
            <a:ext cx="8953500" cy="4782848"/>
          </a:xfrm>
          <a:prstGeom prst="rect">
            <a:avLst/>
          </a:prstGeom>
          <a:noFill/>
          <a:ln>
            <a:noFill/>
          </a:ln>
        </p:spPr>
        <p:txBody>
          <a:bodyPr spcFirstLastPara="1" wrap="square" lIns="91425" tIns="45700" rIns="91425" bIns="45700" anchor="t" anchorCtr="0">
            <a:spAutoFit/>
          </a:bodyPr>
          <a:lstStyle/>
          <a:p>
            <a:pPr marL="342900" marR="0" lvl="0" indent="-342900" algn="just" rtl="0">
              <a:spcBef>
                <a:spcPts val="0"/>
              </a:spcBef>
              <a:spcAft>
                <a:spcPts val="0"/>
              </a:spcAft>
              <a:buClr>
                <a:schemeClr val="dk1"/>
              </a:buClr>
              <a:buSzPts val="2400"/>
              <a:buFont typeface="Arial"/>
              <a:buChar char="•"/>
            </a:pPr>
            <a:r>
              <a:rPr lang="en-IN" sz="2400">
                <a:solidFill>
                  <a:schemeClr val="dk1"/>
                </a:solidFill>
                <a:latin typeface="Calibri"/>
                <a:ea typeface="Calibri"/>
                <a:cs typeface="Calibri"/>
                <a:sym typeface="Calibri"/>
              </a:rPr>
              <a:t>The two basic building blocks of all encryption techniques are</a:t>
            </a:r>
            <a:endParaRPr/>
          </a:p>
          <a:p>
            <a:pPr marL="0" marR="0" lvl="0" indent="0" algn="just" rtl="0">
              <a:spcBef>
                <a:spcPts val="480"/>
              </a:spcBef>
              <a:spcAft>
                <a:spcPts val="0"/>
              </a:spcAft>
              <a:buClr>
                <a:schemeClr val="dk1"/>
              </a:buClr>
              <a:buSzPts val="2400"/>
              <a:buFont typeface="Arial"/>
              <a:buNone/>
            </a:pPr>
            <a:endParaRPr sz="2400">
              <a:solidFill>
                <a:schemeClr val="dk1"/>
              </a:solidFill>
              <a:latin typeface="Calibri"/>
              <a:ea typeface="Calibri"/>
              <a:cs typeface="Calibri"/>
              <a:sym typeface="Calibri"/>
            </a:endParaRPr>
          </a:p>
          <a:p>
            <a:pPr marL="1085850" marR="0" lvl="1" indent="-342900" algn="just" rtl="0">
              <a:spcBef>
                <a:spcPts val="480"/>
              </a:spcBef>
              <a:spcAft>
                <a:spcPts val="0"/>
              </a:spcAft>
              <a:buClr>
                <a:schemeClr val="dk1"/>
              </a:buClr>
              <a:buSzPts val="2400"/>
              <a:buFont typeface="Arial"/>
              <a:buChar char="–"/>
            </a:pPr>
            <a:r>
              <a:rPr lang="en-IN" sz="2400" b="0" i="0" u="none" strike="noStrike" cap="none">
                <a:solidFill>
                  <a:schemeClr val="dk1"/>
                </a:solidFill>
                <a:latin typeface="Calibri"/>
                <a:ea typeface="Calibri"/>
                <a:cs typeface="Calibri"/>
                <a:sym typeface="Calibri"/>
              </a:rPr>
              <a:t>Substitution Techniques </a:t>
            </a:r>
            <a:endParaRPr sz="2400" b="0" i="0" u="none" strike="noStrike" cap="none">
              <a:solidFill>
                <a:schemeClr val="dk1"/>
              </a:solidFill>
              <a:latin typeface="Calibri"/>
              <a:ea typeface="Calibri"/>
              <a:cs typeface="Calibri"/>
              <a:sym typeface="Calibri"/>
            </a:endParaRPr>
          </a:p>
          <a:p>
            <a:pPr marL="1485900" marR="0" lvl="2" indent="-342900" algn="just" rtl="0">
              <a:spcBef>
                <a:spcPts val="480"/>
              </a:spcBef>
              <a:spcAft>
                <a:spcPts val="0"/>
              </a:spcAft>
              <a:buClr>
                <a:schemeClr val="dk1"/>
              </a:buClr>
              <a:buSzPts val="2400"/>
              <a:buFont typeface="Arial"/>
              <a:buChar char="•"/>
            </a:pPr>
            <a:r>
              <a:rPr lang="en-IN" sz="2400" b="0" i="0" u="none" strike="noStrike" cap="none">
                <a:solidFill>
                  <a:schemeClr val="dk1"/>
                </a:solidFill>
                <a:latin typeface="Calibri"/>
                <a:ea typeface="Calibri"/>
                <a:cs typeface="Calibri"/>
                <a:sym typeface="Calibri"/>
              </a:rPr>
              <a:t>In this the letters of plaintext are replaced by other letters or by numbers or symbols</a:t>
            </a:r>
            <a:endParaRPr sz="2400" b="0" i="0" u="none" strike="noStrike" cap="none">
              <a:solidFill>
                <a:schemeClr val="dk1"/>
              </a:solidFill>
              <a:latin typeface="Calibri"/>
              <a:ea typeface="Calibri"/>
              <a:cs typeface="Calibri"/>
              <a:sym typeface="Calibri"/>
            </a:endParaRPr>
          </a:p>
          <a:p>
            <a:pPr marL="1085850" marR="0" lvl="1" indent="-342900" algn="just" rtl="0">
              <a:spcBef>
                <a:spcPts val="480"/>
              </a:spcBef>
              <a:spcAft>
                <a:spcPts val="0"/>
              </a:spcAft>
              <a:buClr>
                <a:schemeClr val="dk1"/>
              </a:buClr>
              <a:buSzPts val="2400"/>
              <a:buFont typeface="Arial"/>
              <a:buChar char="–"/>
            </a:pPr>
            <a:r>
              <a:rPr lang="en-IN" sz="2400" b="0" i="0" u="none" strike="noStrike" cap="none">
                <a:solidFill>
                  <a:schemeClr val="dk1"/>
                </a:solidFill>
                <a:latin typeface="Calibri"/>
                <a:ea typeface="Calibri"/>
                <a:cs typeface="Calibri"/>
                <a:sym typeface="Calibri"/>
              </a:rPr>
              <a:t>Transposition Techniques</a:t>
            </a:r>
            <a:endParaRPr/>
          </a:p>
          <a:p>
            <a:pPr marL="1485900" marR="0" lvl="2" indent="-342900" algn="just" rtl="0">
              <a:spcBef>
                <a:spcPts val="480"/>
              </a:spcBef>
              <a:spcAft>
                <a:spcPts val="0"/>
              </a:spcAft>
              <a:buClr>
                <a:schemeClr val="dk1"/>
              </a:buClr>
              <a:buSzPts val="2400"/>
              <a:buFont typeface="Arial"/>
              <a:buChar char="•"/>
            </a:pPr>
            <a:r>
              <a:rPr lang="en-IN" sz="2400" b="0" i="0" u="none" strike="noStrike" cap="none">
                <a:solidFill>
                  <a:schemeClr val="dk1"/>
                </a:solidFill>
                <a:latin typeface="Calibri"/>
                <a:ea typeface="Calibri"/>
                <a:cs typeface="Calibri"/>
                <a:sym typeface="Calibri"/>
              </a:rPr>
              <a:t>Performs some sort of permutation on the plaintext letters</a:t>
            </a:r>
            <a:endParaRPr/>
          </a:p>
          <a:p>
            <a:pPr marL="1143000" marR="0" lvl="2" indent="0" algn="just" rtl="0">
              <a:spcBef>
                <a:spcPts val="480"/>
              </a:spcBef>
              <a:spcAft>
                <a:spcPts val="0"/>
              </a:spcAft>
              <a:buClr>
                <a:schemeClr val="dk1"/>
              </a:buClr>
              <a:buSzPts val="2400"/>
              <a:buFont typeface="Arial"/>
              <a:buNone/>
            </a:pPr>
            <a:endParaRPr sz="2400" b="0" i="0" u="none" strike="noStrike" cap="none">
              <a:solidFill>
                <a:schemeClr val="dk1"/>
              </a:solidFill>
              <a:latin typeface="Calibri"/>
              <a:ea typeface="Calibri"/>
              <a:cs typeface="Calibri"/>
              <a:sym typeface="Calibri"/>
            </a:endParaRPr>
          </a:p>
          <a:p>
            <a:pPr marL="944563" marR="0" lvl="2" indent="-225425" algn="l" rtl="0">
              <a:spcBef>
                <a:spcPts val="480"/>
              </a:spcBef>
              <a:spcAft>
                <a:spcPts val="0"/>
              </a:spcAft>
              <a:buClr>
                <a:schemeClr val="dk1"/>
              </a:buClr>
              <a:buSzPts val="2400"/>
              <a:buFont typeface="Arial"/>
              <a:buChar char="•"/>
            </a:pPr>
            <a:r>
              <a:rPr lang="en-IN" sz="2400" b="0" i="0" u="none" strike="noStrike" cap="none">
                <a:solidFill>
                  <a:schemeClr val="dk1"/>
                </a:solidFill>
                <a:latin typeface="Calibri"/>
                <a:ea typeface="Calibri"/>
                <a:cs typeface="Calibri"/>
                <a:sym typeface="Calibri"/>
              </a:rPr>
              <a:t> Rearrangement of plaintext to produce cipher text </a:t>
            </a:r>
            <a:endParaRPr/>
          </a:p>
          <a:p>
            <a:pPr marL="342900" marR="0" lvl="0" indent="-190500" algn="l" rtl="0">
              <a:lnSpc>
                <a:spcPct val="90000"/>
              </a:lnSpc>
              <a:spcBef>
                <a:spcPts val="480"/>
              </a:spcBef>
              <a:spcAft>
                <a:spcPts val="0"/>
              </a:spcAft>
              <a:buClr>
                <a:schemeClr val="dk1"/>
              </a:buClr>
              <a:buSzPts val="2400"/>
              <a:buFont typeface="Arial"/>
              <a:buNone/>
            </a:pPr>
            <a:endParaRPr sz="2400">
              <a:solidFill>
                <a:schemeClr val="dk1"/>
              </a:solidFill>
              <a:latin typeface="Calibri"/>
              <a:ea typeface="Calibri"/>
              <a:cs typeface="Calibri"/>
              <a:sym typeface="Calibri"/>
            </a:endParaRPr>
          </a:p>
          <a:p>
            <a:pPr marL="0" marR="0" lvl="0" indent="0" algn="just" rtl="0">
              <a:spcBef>
                <a:spcPts val="480"/>
              </a:spcBef>
              <a:spcAft>
                <a:spcPts val="0"/>
              </a:spcAft>
              <a:buClr>
                <a:schemeClr val="dk1"/>
              </a:buClr>
              <a:buSzPts val="2400"/>
              <a:buFont typeface="Arial"/>
              <a:buNone/>
            </a:pPr>
            <a:endParaRPr sz="2400">
              <a:solidFill>
                <a:schemeClr val="dk1"/>
              </a:solidFill>
              <a:latin typeface="Calibri"/>
              <a:ea typeface="Calibri"/>
              <a:cs typeface="Calibri"/>
              <a:sym typeface="Calibri"/>
            </a:endParaRPr>
          </a:p>
        </p:txBody>
      </p:sp>
      <p:sp>
        <p:nvSpPr>
          <p:cNvPr id="406" name="Google Shape;406;p30"/>
          <p:cNvSpPr/>
          <p:nvPr/>
        </p:nvSpPr>
        <p:spPr>
          <a:xfrm>
            <a:off x="0" y="1643063"/>
            <a:ext cx="9144000" cy="642937"/>
          </a:xfrm>
          <a:prstGeom prst="rect">
            <a:avLst/>
          </a:prstGeom>
          <a:solidFill>
            <a:srgbClr val="1F497D"/>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lt1"/>
              </a:buClr>
              <a:buSzPts val="3000"/>
              <a:buFont typeface="Arial"/>
              <a:buNone/>
            </a:pPr>
            <a:r>
              <a:rPr lang="en-IN" sz="3000" b="1">
                <a:solidFill>
                  <a:schemeClr val="lt1"/>
                </a:solidFill>
                <a:latin typeface="Calibri"/>
                <a:ea typeface="Calibri"/>
                <a:cs typeface="Calibri"/>
                <a:sym typeface="Calibri"/>
              </a:rPr>
              <a:t>Classical Encryption Techniques</a:t>
            </a:r>
            <a:endParaRPr/>
          </a:p>
        </p:txBody>
      </p:sp>
      <p:sp>
        <p:nvSpPr>
          <p:cNvPr id="407" name="Google Shape;407;p30"/>
          <p:cNvSpPr/>
          <p:nvPr/>
        </p:nvSpPr>
        <p:spPr>
          <a:xfrm>
            <a:off x="190500" y="1687513"/>
            <a:ext cx="8763000" cy="55403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3000"/>
              <a:buFont typeface="Arial"/>
              <a:buNone/>
            </a:pPr>
            <a:endParaRPr sz="3000" b="1">
              <a:solidFill>
                <a:schemeClr val="lt1"/>
              </a:solidFill>
              <a:latin typeface="Calibri"/>
              <a:ea typeface="Calibri"/>
              <a:cs typeface="Calibri"/>
              <a:sym typeface="Calibri"/>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pic>
        <p:nvPicPr>
          <p:cNvPr id="413" name="Google Shape;413;p31" descr="C:\Users\parul\Desktop\Untitled-1.png"/>
          <p:cNvPicPr preferRelativeResize="0"/>
          <p:nvPr/>
        </p:nvPicPr>
        <p:blipFill rotWithShape="1">
          <a:blip r:embed="rId3">
            <a:alphaModFix/>
          </a:blip>
          <a:srcRect/>
          <a:stretch/>
        </p:blipFill>
        <p:spPr>
          <a:xfrm>
            <a:off x="1857375" y="3071813"/>
            <a:ext cx="5430838" cy="2803525"/>
          </a:xfrm>
          <a:prstGeom prst="rect">
            <a:avLst/>
          </a:prstGeom>
          <a:noFill/>
          <a:ln>
            <a:noFill/>
          </a:ln>
        </p:spPr>
      </p:pic>
      <p:sp>
        <p:nvSpPr>
          <p:cNvPr id="414" name="Google Shape;414;p31"/>
          <p:cNvSpPr txBox="1"/>
          <p:nvPr/>
        </p:nvSpPr>
        <p:spPr>
          <a:xfrm>
            <a:off x="-32823" y="2661522"/>
            <a:ext cx="8953500" cy="4339650"/>
          </a:xfrm>
          <a:prstGeom prst="rect">
            <a:avLst/>
          </a:prstGeom>
          <a:no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chemeClr val="dk1"/>
              </a:buClr>
              <a:buSzPts val="2400"/>
              <a:buFont typeface="Arial"/>
              <a:buChar char="•"/>
            </a:pPr>
            <a:r>
              <a:rPr lang="en-IN" sz="2400">
                <a:solidFill>
                  <a:schemeClr val="dk1"/>
                </a:solidFill>
                <a:latin typeface="Calibri"/>
                <a:ea typeface="Calibri"/>
                <a:cs typeface="Calibri"/>
                <a:sym typeface="Calibri"/>
              </a:rPr>
              <a:t>A substitution technique is one in which the letters of plaintext are replaced by other letters or by numbers or symbols.</a:t>
            </a:r>
            <a:endParaRPr/>
          </a:p>
          <a:p>
            <a:pPr marL="914400" marR="0" lvl="1" indent="-457200" algn="l" rtl="0">
              <a:spcBef>
                <a:spcPts val="480"/>
              </a:spcBef>
              <a:spcAft>
                <a:spcPts val="0"/>
              </a:spcAft>
              <a:buClr>
                <a:schemeClr val="dk1"/>
              </a:buClr>
              <a:buSzPts val="2400"/>
              <a:buFont typeface="Calibri"/>
              <a:buAutoNum type="arabicParenR"/>
            </a:pPr>
            <a:r>
              <a:rPr lang="en-IN" sz="2400" b="0" i="0" u="none" strike="noStrike" cap="none">
                <a:solidFill>
                  <a:schemeClr val="dk1"/>
                </a:solidFill>
                <a:latin typeface="Calibri"/>
                <a:ea typeface="Calibri"/>
                <a:cs typeface="Calibri"/>
                <a:sym typeface="Calibri"/>
              </a:rPr>
              <a:t>Caesar Cipher</a:t>
            </a:r>
            <a:endParaRPr/>
          </a:p>
          <a:p>
            <a:pPr marL="914400" marR="0" lvl="1" indent="-457200" algn="l" rtl="0">
              <a:spcBef>
                <a:spcPts val="480"/>
              </a:spcBef>
              <a:spcAft>
                <a:spcPts val="0"/>
              </a:spcAft>
              <a:buClr>
                <a:schemeClr val="dk1"/>
              </a:buClr>
              <a:buSzPts val="2400"/>
              <a:buFont typeface="Calibri"/>
              <a:buAutoNum type="arabicParenR"/>
            </a:pPr>
            <a:r>
              <a:rPr lang="en-IN" sz="2400" b="0" i="0" u="none" strike="noStrike" cap="none">
                <a:solidFill>
                  <a:schemeClr val="dk1"/>
                </a:solidFill>
                <a:latin typeface="Calibri"/>
                <a:ea typeface="Calibri"/>
                <a:cs typeface="Calibri"/>
                <a:sym typeface="Calibri"/>
              </a:rPr>
              <a:t>Monoalphabetic Cipher</a:t>
            </a:r>
            <a:endParaRPr/>
          </a:p>
          <a:p>
            <a:pPr marL="914400" marR="0" lvl="1" indent="-457200" algn="l" rtl="0">
              <a:spcBef>
                <a:spcPts val="480"/>
              </a:spcBef>
              <a:spcAft>
                <a:spcPts val="0"/>
              </a:spcAft>
              <a:buClr>
                <a:schemeClr val="dk1"/>
              </a:buClr>
              <a:buSzPts val="2400"/>
              <a:buFont typeface="Calibri"/>
              <a:buAutoNum type="arabicParenR"/>
            </a:pPr>
            <a:r>
              <a:rPr lang="en-IN" sz="2400" b="0" i="0" u="none" strike="noStrike" cap="none">
                <a:solidFill>
                  <a:schemeClr val="dk1"/>
                </a:solidFill>
                <a:latin typeface="Calibri"/>
                <a:ea typeface="Calibri"/>
                <a:cs typeface="Calibri"/>
                <a:sym typeface="Calibri"/>
              </a:rPr>
              <a:t>Playfair Cipher</a:t>
            </a:r>
            <a:endParaRPr/>
          </a:p>
          <a:p>
            <a:pPr marL="914400" marR="0" lvl="1" indent="-457200" algn="l" rtl="0">
              <a:spcBef>
                <a:spcPts val="480"/>
              </a:spcBef>
              <a:spcAft>
                <a:spcPts val="0"/>
              </a:spcAft>
              <a:buClr>
                <a:schemeClr val="dk1"/>
              </a:buClr>
              <a:buSzPts val="2400"/>
              <a:buFont typeface="Calibri"/>
              <a:buAutoNum type="arabicParenR"/>
            </a:pPr>
            <a:r>
              <a:rPr lang="en-IN" sz="2400" b="0" i="0" u="none" strike="noStrike" cap="none">
                <a:solidFill>
                  <a:schemeClr val="dk1"/>
                </a:solidFill>
                <a:latin typeface="Calibri"/>
                <a:ea typeface="Calibri"/>
                <a:cs typeface="Calibri"/>
                <a:sym typeface="Calibri"/>
              </a:rPr>
              <a:t>Hill Cipher</a:t>
            </a:r>
            <a:endParaRPr/>
          </a:p>
          <a:p>
            <a:pPr marL="914400" marR="0" lvl="1" indent="-457200" algn="l" rtl="0">
              <a:spcBef>
                <a:spcPts val="480"/>
              </a:spcBef>
              <a:spcAft>
                <a:spcPts val="0"/>
              </a:spcAft>
              <a:buClr>
                <a:schemeClr val="dk1"/>
              </a:buClr>
              <a:buSzPts val="2400"/>
              <a:buFont typeface="Calibri"/>
              <a:buAutoNum type="arabicParenR"/>
            </a:pPr>
            <a:r>
              <a:rPr lang="en-IN" sz="2400" b="0" i="0" u="none" strike="noStrike" cap="none">
                <a:solidFill>
                  <a:schemeClr val="dk1"/>
                </a:solidFill>
                <a:latin typeface="Calibri"/>
                <a:ea typeface="Calibri"/>
                <a:cs typeface="Calibri"/>
                <a:sym typeface="Calibri"/>
              </a:rPr>
              <a:t>Polyalphabetic Ciphers</a:t>
            </a:r>
            <a:endParaRPr/>
          </a:p>
          <a:p>
            <a:pPr marL="914400" marR="0" lvl="1" indent="-457200" algn="l" rtl="0">
              <a:spcBef>
                <a:spcPts val="480"/>
              </a:spcBef>
              <a:spcAft>
                <a:spcPts val="0"/>
              </a:spcAft>
              <a:buClr>
                <a:schemeClr val="dk1"/>
              </a:buClr>
              <a:buSzPts val="2400"/>
              <a:buFont typeface="Calibri"/>
              <a:buAutoNum type="arabicParenR"/>
            </a:pPr>
            <a:r>
              <a:rPr lang="en-IN" sz="2400" b="0" i="0" u="none" strike="noStrike" cap="none">
                <a:solidFill>
                  <a:schemeClr val="dk1"/>
                </a:solidFill>
                <a:latin typeface="Calibri"/>
                <a:ea typeface="Calibri"/>
                <a:cs typeface="Calibri"/>
                <a:sym typeface="Calibri"/>
              </a:rPr>
              <a:t>One-Time Pad</a:t>
            </a:r>
            <a:endParaRPr/>
          </a:p>
          <a:p>
            <a:pPr marL="342900" marR="0" lvl="0" indent="-190500" algn="l" rtl="0">
              <a:lnSpc>
                <a:spcPct val="90000"/>
              </a:lnSpc>
              <a:spcBef>
                <a:spcPts val="480"/>
              </a:spcBef>
              <a:spcAft>
                <a:spcPts val="0"/>
              </a:spcAft>
              <a:buClr>
                <a:schemeClr val="dk1"/>
              </a:buClr>
              <a:buSzPts val="2400"/>
              <a:buFont typeface="Arial"/>
              <a:buNone/>
            </a:pPr>
            <a:endParaRPr sz="2400">
              <a:solidFill>
                <a:schemeClr val="dk1"/>
              </a:solidFill>
              <a:latin typeface="Calibri"/>
              <a:ea typeface="Calibri"/>
              <a:cs typeface="Calibri"/>
              <a:sym typeface="Calibri"/>
            </a:endParaRPr>
          </a:p>
          <a:p>
            <a:pPr marL="0" marR="0" lvl="0" indent="0" algn="just" rtl="0">
              <a:spcBef>
                <a:spcPts val="480"/>
              </a:spcBef>
              <a:spcAft>
                <a:spcPts val="0"/>
              </a:spcAft>
              <a:buClr>
                <a:schemeClr val="dk1"/>
              </a:buClr>
              <a:buSzPts val="2400"/>
              <a:buFont typeface="Arial"/>
              <a:buNone/>
            </a:pPr>
            <a:endParaRPr sz="2400">
              <a:solidFill>
                <a:schemeClr val="dk1"/>
              </a:solidFill>
              <a:latin typeface="Calibri"/>
              <a:ea typeface="Calibri"/>
              <a:cs typeface="Calibri"/>
              <a:sym typeface="Calibri"/>
            </a:endParaRPr>
          </a:p>
        </p:txBody>
      </p:sp>
      <p:sp>
        <p:nvSpPr>
          <p:cNvPr id="415" name="Google Shape;415;p31"/>
          <p:cNvSpPr/>
          <p:nvPr/>
        </p:nvSpPr>
        <p:spPr>
          <a:xfrm>
            <a:off x="0" y="1643063"/>
            <a:ext cx="9144000" cy="642937"/>
          </a:xfrm>
          <a:prstGeom prst="rect">
            <a:avLst/>
          </a:prstGeom>
          <a:solidFill>
            <a:srgbClr val="1F497D"/>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lt1"/>
              </a:buClr>
              <a:buSzPts val="3000"/>
              <a:buFont typeface="Arial"/>
              <a:buNone/>
            </a:pPr>
            <a:r>
              <a:rPr lang="en-IN" sz="3000" b="1">
                <a:solidFill>
                  <a:schemeClr val="lt1"/>
                </a:solidFill>
                <a:latin typeface="Calibri"/>
                <a:ea typeface="Calibri"/>
                <a:cs typeface="Calibri"/>
                <a:sym typeface="Calibri"/>
              </a:rPr>
              <a:t>Substitution Techniques</a:t>
            </a:r>
            <a:endParaRPr sz="3000" b="1">
              <a:solidFill>
                <a:schemeClr val="lt1"/>
              </a:solidFill>
              <a:latin typeface="Calibri"/>
              <a:ea typeface="Calibri"/>
              <a:cs typeface="Calibri"/>
              <a:sym typeface="Calibri"/>
            </a:endParaRPr>
          </a:p>
        </p:txBody>
      </p:sp>
      <p:sp>
        <p:nvSpPr>
          <p:cNvPr id="416" name="Google Shape;416;p31"/>
          <p:cNvSpPr/>
          <p:nvPr/>
        </p:nvSpPr>
        <p:spPr>
          <a:xfrm>
            <a:off x="190500" y="1687513"/>
            <a:ext cx="8763000" cy="55403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3000"/>
              <a:buFont typeface="Arial"/>
              <a:buNone/>
            </a:pPr>
            <a:endParaRPr sz="3000" b="1">
              <a:solidFill>
                <a:schemeClr val="lt1"/>
              </a:solidFill>
              <a:latin typeface="Calibri"/>
              <a:ea typeface="Calibri"/>
              <a:cs typeface="Calibri"/>
              <a:sym typeface="Calibri"/>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pic>
        <p:nvPicPr>
          <p:cNvPr id="422" name="Google Shape;422;p32" descr="C:\Users\parul\Desktop\Untitled-1.png"/>
          <p:cNvPicPr preferRelativeResize="0"/>
          <p:nvPr/>
        </p:nvPicPr>
        <p:blipFill rotWithShape="1">
          <a:blip r:embed="rId3">
            <a:alphaModFix/>
          </a:blip>
          <a:srcRect/>
          <a:stretch/>
        </p:blipFill>
        <p:spPr>
          <a:xfrm>
            <a:off x="1857375" y="3071813"/>
            <a:ext cx="5430838" cy="2803525"/>
          </a:xfrm>
          <a:prstGeom prst="rect">
            <a:avLst/>
          </a:prstGeom>
          <a:noFill/>
          <a:ln>
            <a:noFill/>
          </a:ln>
        </p:spPr>
      </p:pic>
      <p:sp>
        <p:nvSpPr>
          <p:cNvPr id="423" name="Google Shape;423;p32"/>
          <p:cNvSpPr txBox="1"/>
          <p:nvPr/>
        </p:nvSpPr>
        <p:spPr>
          <a:xfrm>
            <a:off x="0" y="2327332"/>
            <a:ext cx="9144000" cy="3933384"/>
          </a:xfrm>
          <a:prstGeom prst="rect">
            <a:avLst/>
          </a:prstGeom>
          <a:noFill/>
          <a:ln>
            <a:noFill/>
          </a:ln>
        </p:spPr>
        <p:txBody>
          <a:bodyPr spcFirstLastPara="1" wrap="square" lIns="91425" tIns="45700" rIns="91425" bIns="45700" anchor="t" anchorCtr="0">
            <a:spAutoFit/>
          </a:bodyPr>
          <a:lstStyle/>
          <a:p>
            <a:pPr marL="0" marR="0" lvl="0" indent="-152400" algn="l" rtl="0">
              <a:spcBef>
                <a:spcPts val="0"/>
              </a:spcBef>
              <a:spcAft>
                <a:spcPts val="0"/>
              </a:spcAft>
              <a:buClr>
                <a:schemeClr val="dk1"/>
              </a:buClr>
              <a:buSzPts val="2400"/>
              <a:buFont typeface="Arial"/>
              <a:buChar char="•"/>
            </a:pPr>
            <a:r>
              <a:rPr lang="en-IN" sz="2400">
                <a:solidFill>
                  <a:schemeClr val="dk1"/>
                </a:solidFill>
                <a:latin typeface="Calibri"/>
                <a:ea typeface="Calibri"/>
                <a:cs typeface="Calibri"/>
                <a:sym typeface="Calibri"/>
              </a:rPr>
              <a:t>The </a:t>
            </a:r>
            <a:r>
              <a:rPr lang="en-IN" sz="2400" b="1">
                <a:solidFill>
                  <a:schemeClr val="dk2"/>
                </a:solidFill>
                <a:latin typeface="Calibri"/>
                <a:ea typeface="Calibri"/>
                <a:cs typeface="Calibri"/>
                <a:sym typeface="Calibri"/>
              </a:rPr>
              <a:t>Caesar cipher</a:t>
            </a:r>
            <a:r>
              <a:rPr lang="en-IN" sz="2400">
                <a:solidFill>
                  <a:schemeClr val="dk1"/>
                </a:solidFill>
                <a:latin typeface="Calibri"/>
                <a:ea typeface="Calibri"/>
                <a:cs typeface="Calibri"/>
                <a:sym typeface="Calibri"/>
              </a:rPr>
              <a:t> involves replacing each letter of the alphabet with the letter standing three places further down the alphabet.</a:t>
            </a:r>
            <a:endParaRPr/>
          </a:p>
          <a:p>
            <a:pPr marL="0" marR="0" lvl="0" indent="-152400" algn="l" rtl="0">
              <a:spcBef>
                <a:spcPts val="480"/>
              </a:spcBef>
              <a:spcAft>
                <a:spcPts val="0"/>
              </a:spcAft>
              <a:buClr>
                <a:schemeClr val="dk1"/>
              </a:buClr>
              <a:buSzPts val="2400"/>
              <a:buFont typeface="Arial"/>
              <a:buChar char="•"/>
            </a:pPr>
            <a:r>
              <a:rPr lang="en-IN" sz="2400">
                <a:solidFill>
                  <a:schemeClr val="dk1"/>
                </a:solidFill>
                <a:latin typeface="Calibri"/>
                <a:ea typeface="Calibri"/>
                <a:cs typeface="Calibri"/>
                <a:sym typeface="Calibri"/>
              </a:rPr>
              <a:t>In encryption each plaintext letter P, substitute the cipher text letter C: </a:t>
            </a:r>
            <a:endParaRPr/>
          </a:p>
          <a:p>
            <a:pPr marL="0" marR="0" lvl="0" indent="0" algn="ctr" rtl="0">
              <a:spcBef>
                <a:spcPts val="480"/>
              </a:spcBef>
              <a:spcAft>
                <a:spcPts val="0"/>
              </a:spcAft>
              <a:buClr>
                <a:schemeClr val="dk1"/>
              </a:buClr>
              <a:buSzPts val="2400"/>
              <a:buFont typeface="Arial"/>
              <a:buNone/>
            </a:pPr>
            <a:endParaRPr sz="2400" b="1">
              <a:solidFill>
                <a:schemeClr val="dk1"/>
              </a:solidFill>
              <a:latin typeface="Courier New"/>
              <a:ea typeface="Courier New"/>
              <a:cs typeface="Courier New"/>
              <a:sym typeface="Courier New"/>
            </a:endParaRPr>
          </a:p>
          <a:p>
            <a:pPr marL="0" marR="0" lvl="0" indent="0" algn="l" rtl="0">
              <a:spcBef>
                <a:spcPts val="480"/>
              </a:spcBef>
              <a:spcAft>
                <a:spcPts val="0"/>
              </a:spcAft>
              <a:buClr>
                <a:schemeClr val="dk1"/>
              </a:buClr>
              <a:buSzPts val="2400"/>
              <a:buFont typeface="Arial"/>
              <a:buNone/>
            </a:pPr>
            <a:endParaRPr sz="2400">
              <a:solidFill>
                <a:schemeClr val="dk1"/>
              </a:solidFill>
              <a:latin typeface="Calibri"/>
              <a:ea typeface="Calibri"/>
              <a:cs typeface="Calibri"/>
              <a:sym typeface="Calibri"/>
            </a:endParaRPr>
          </a:p>
          <a:p>
            <a:pPr marL="0" marR="0" lvl="0" indent="0" algn="l" rtl="0">
              <a:spcBef>
                <a:spcPts val="480"/>
              </a:spcBef>
              <a:spcAft>
                <a:spcPts val="0"/>
              </a:spcAft>
              <a:buClr>
                <a:schemeClr val="dk1"/>
              </a:buClr>
              <a:buSzPts val="2400"/>
              <a:buFont typeface="Arial"/>
              <a:buNone/>
            </a:pPr>
            <a:endParaRPr sz="2400">
              <a:solidFill>
                <a:schemeClr val="dk1"/>
              </a:solidFill>
              <a:latin typeface="Calibri"/>
              <a:ea typeface="Calibri"/>
              <a:cs typeface="Calibri"/>
              <a:sym typeface="Calibri"/>
            </a:endParaRPr>
          </a:p>
          <a:p>
            <a:pPr marL="0" marR="0" lvl="0" indent="-152400" algn="l" rtl="0">
              <a:spcBef>
                <a:spcPts val="480"/>
              </a:spcBef>
              <a:spcAft>
                <a:spcPts val="0"/>
              </a:spcAft>
              <a:buClr>
                <a:schemeClr val="dk1"/>
              </a:buClr>
              <a:buSzPts val="2400"/>
              <a:buFont typeface="Arial"/>
              <a:buChar char="•"/>
            </a:pPr>
            <a:r>
              <a:rPr lang="en-IN" sz="2400">
                <a:solidFill>
                  <a:schemeClr val="dk1"/>
                </a:solidFill>
                <a:latin typeface="Calibri"/>
                <a:ea typeface="Calibri"/>
                <a:cs typeface="Calibri"/>
                <a:sym typeface="Calibri"/>
              </a:rPr>
              <a:t>For decryption algorithm is:</a:t>
            </a:r>
            <a:endParaRPr/>
          </a:p>
          <a:p>
            <a:pPr marL="342900" marR="0" lvl="0" indent="-190500" algn="l" rtl="0">
              <a:spcBef>
                <a:spcPts val="480"/>
              </a:spcBef>
              <a:spcAft>
                <a:spcPts val="0"/>
              </a:spcAft>
              <a:buClr>
                <a:schemeClr val="dk1"/>
              </a:buClr>
              <a:buSzPts val="2400"/>
              <a:buFont typeface="Arial"/>
              <a:buNone/>
            </a:pPr>
            <a:endParaRPr sz="2400">
              <a:solidFill>
                <a:schemeClr val="dk1"/>
              </a:solidFill>
              <a:latin typeface="Calibri"/>
              <a:ea typeface="Calibri"/>
              <a:cs typeface="Calibri"/>
              <a:sym typeface="Calibri"/>
            </a:endParaRPr>
          </a:p>
          <a:p>
            <a:pPr marL="0" marR="0" lvl="0" indent="0" algn="just" rtl="0">
              <a:spcBef>
                <a:spcPts val="480"/>
              </a:spcBef>
              <a:spcAft>
                <a:spcPts val="0"/>
              </a:spcAft>
              <a:buClr>
                <a:schemeClr val="dk1"/>
              </a:buClr>
              <a:buSzPts val="2400"/>
              <a:buFont typeface="Arial"/>
              <a:buNone/>
            </a:pPr>
            <a:endParaRPr sz="2400">
              <a:solidFill>
                <a:schemeClr val="dk1"/>
              </a:solidFill>
              <a:latin typeface="Calibri"/>
              <a:ea typeface="Calibri"/>
              <a:cs typeface="Calibri"/>
              <a:sym typeface="Calibri"/>
            </a:endParaRPr>
          </a:p>
        </p:txBody>
      </p:sp>
      <p:sp>
        <p:nvSpPr>
          <p:cNvPr id="424" name="Google Shape;424;p32"/>
          <p:cNvSpPr/>
          <p:nvPr/>
        </p:nvSpPr>
        <p:spPr>
          <a:xfrm>
            <a:off x="0" y="1643063"/>
            <a:ext cx="9144000" cy="642937"/>
          </a:xfrm>
          <a:prstGeom prst="rect">
            <a:avLst/>
          </a:prstGeom>
          <a:solidFill>
            <a:srgbClr val="1F497D"/>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lt1"/>
              </a:buClr>
              <a:buSzPts val="3000"/>
              <a:buFont typeface="Arial"/>
              <a:buNone/>
            </a:pPr>
            <a:r>
              <a:rPr lang="en-IN" sz="3000" b="1">
                <a:solidFill>
                  <a:schemeClr val="lt1"/>
                </a:solidFill>
                <a:latin typeface="Calibri"/>
                <a:ea typeface="Calibri"/>
                <a:cs typeface="Calibri"/>
                <a:sym typeface="Calibri"/>
              </a:rPr>
              <a:t>1) Caesar Cipher</a:t>
            </a:r>
            <a:endParaRPr sz="3000" b="1">
              <a:solidFill>
                <a:schemeClr val="lt1"/>
              </a:solidFill>
              <a:latin typeface="Calibri"/>
              <a:ea typeface="Calibri"/>
              <a:cs typeface="Calibri"/>
              <a:sym typeface="Calibri"/>
            </a:endParaRPr>
          </a:p>
        </p:txBody>
      </p:sp>
      <p:sp>
        <p:nvSpPr>
          <p:cNvPr id="425" name="Google Shape;425;p32"/>
          <p:cNvSpPr/>
          <p:nvPr/>
        </p:nvSpPr>
        <p:spPr>
          <a:xfrm>
            <a:off x="190500" y="1687513"/>
            <a:ext cx="8763000" cy="55403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3000"/>
              <a:buFont typeface="Arial"/>
              <a:buNone/>
            </a:pPr>
            <a:endParaRPr sz="3000" b="1">
              <a:solidFill>
                <a:schemeClr val="lt1"/>
              </a:solidFill>
              <a:latin typeface="Calibri"/>
              <a:ea typeface="Calibri"/>
              <a:cs typeface="Calibri"/>
              <a:sym typeface="Calibri"/>
            </a:endParaRPr>
          </a:p>
        </p:txBody>
      </p:sp>
      <p:sp>
        <p:nvSpPr>
          <p:cNvPr id="426" name="Google Shape;426;p32"/>
          <p:cNvSpPr/>
          <p:nvPr/>
        </p:nvSpPr>
        <p:spPr>
          <a:xfrm>
            <a:off x="1521289" y="3594077"/>
            <a:ext cx="5760640" cy="108012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IN" sz="3200">
                <a:solidFill>
                  <a:schemeClr val="lt1"/>
                </a:solidFill>
                <a:latin typeface="Arial"/>
                <a:ea typeface="Arial"/>
                <a:cs typeface="Arial"/>
                <a:sym typeface="Arial"/>
              </a:rPr>
              <a:t>C = E(k, P) = (P + k) mod 26</a:t>
            </a:r>
            <a:endParaRPr/>
          </a:p>
          <a:p>
            <a:pPr marL="0" marR="0" lvl="0" indent="0" algn="ctr" rtl="0">
              <a:spcBef>
                <a:spcPts val="0"/>
              </a:spcBef>
              <a:spcAft>
                <a:spcPts val="0"/>
              </a:spcAft>
              <a:buNone/>
            </a:pPr>
            <a:r>
              <a:rPr lang="en-IN" sz="3200">
                <a:solidFill>
                  <a:schemeClr val="lt1"/>
                </a:solidFill>
                <a:latin typeface="Arial"/>
                <a:ea typeface="Arial"/>
                <a:cs typeface="Arial"/>
                <a:sym typeface="Arial"/>
              </a:rPr>
              <a:t>C = E(3, P) = (P + 3) mod 26</a:t>
            </a:r>
            <a:endParaRPr/>
          </a:p>
        </p:txBody>
      </p:sp>
      <p:sp>
        <p:nvSpPr>
          <p:cNvPr id="427" name="Google Shape;427;p32"/>
          <p:cNvSpPr/>
          <p:nvPr/>
        </p:nvSpPr>
        <p:spPr>
          <a:xfrm>
            <a:off x="1527573" y="5305394"/>
            <a:ext cx="5760640" cy="108012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IN" sz="3200">
                <a:solidFill>
                  <a:schemeClr val="lt1"/>
                </a:solidFill>
                <a:latin typeface="Calibri"/>
                <a:ea typeface="Calibri"/>
                <a:cs typeface="Calibri"/>
                <a:sym typeface="Calibri"/>
              </a:rPr>
              <a:t>P = D(k, C) = (C - k) mod 26</a:t>
            </a:r>
            <a:endParaRPr sz="3200">
              <a:solidFill>
                <a:schemeClr val="lt1"/>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31"/>
        <p:cNvGrpSpPr/>
        <p:nvPr/>
      </p:nvGrpSpPr>
      <p:grpSpPr>
        <a:xfrm>
          <a:off x="0" y="0"/>
          <a:ext cx="0" cy="0"/>
          <a:chOff x="0" y="0"/>
          <a:chExt cx="0" cy="0"/>
        </a:xfrm>
      </p:grpSpPr>
      <p:pic>
        <p:nvPicPr>
          <p:cNvPr id="433" name="Google Shape;433;p33" descr="C:\Users\parul\Desktop\Untitled-1.png"/>
          <p:cNvPicPr preferRelativeResize="0"/>
          <p:nvPr/>
        </p:nvPicPr>
        <p:blipFill rotWithShape="1">
          <a:blip r:embed="rId3">
            <a:alphaModFix/>
          </a:blip>
          <a:srcRect/>
          <a:stretch/>
        </p:blipFill>
        <p:spPr>
          <a:xfrm>
            <a:off x="1857375" y="3071813"/>
            <a:ext cx="5430838" cy="2803525"/>
          </a:xfrm>
          <a:prstGeom prst="rect">
            <a:avLst/>
          </a:prstGeom>
          <a:noFill/>
          <a:ln>
            <a:noFill/>
          </a:ln>
        </p:spPr>
      </p:pic>
      <p:sp>
        <p:nvSpPr>
          <p:cNvPr id="434" name="Google Shape;434;p33"/>
          <p:cNvSpPr txBox="1"/>
          <p:nvPr/>
        </p:nvSpPr>
        <p:spPr>
          <a:xfrm>
            <a:off x="0" y="2327332"/>
            <a:ext cx="9144000" cy="4450449"/>
          </a:xfrm>
          <a:prstGeom prst="rect">
            <a:avLst/>
          </a:prstGeom>
          <a:no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chemeClr val="dk1"/>
              </a:buClr>
              <a:buSzPts val="2400"/>
              <a:buFont typeface="Arial"/>
              <a:buChar char="•"/>
            </a:pPr>
            <a:r>
              <a:rPr lang="en-IN" sz="2400">
                <a:solidFill>
                  <a:schemeClr val="dk1"/>
                </a:solidFill>
                <a:latin typeface="Calibri"/>
                <a:ea typeface="Calibri"/>
                <a:cs typeface="Calibri"/>
                <a:sym typeface="Calibri"/>
              </a:rPr>
              <a:t>Let us assign a numerical equivalent to each letter</a:t>
            </a:r>
            <a:endParaRPr/>
          </a:p>
          <a:p>
            <a:pPr marL="0" marR="0" lvl="0" indent="0" algn="l" rtl="0">
              <a:spcBef>
                <a:spcPts val="480"/>
              </a:spcBef>
              <a:spcAft>
                <a:spcPts val="0"/>
              </a:spcAft>
              <a:buClr>
                <a:schemeClr val="dk1"/>
              </a:buClr>
              <a:buSzPts val="2400"/>
              <a:buFont typeface="Arial"/>
              <a:buNone/>
            </a:pPr>
            <a:endParaRPr sz="2400">
              <a:solidFill>
                <a:schemeClr val="dk1"/>
              </a:solidFill>
              <a:latin typeface="Calibri"/>
              <a:ea typeface="Calibri"/>
              <a:cs typeface="Calibri"/>
              <a:sym typeface="Calibri"/>
            </a:endParaRPr>
          </a:p>
          <a:p>
            <a:pPr marL="0" marR="0" lvl="0" indent="0" algn="l" rtl="0">
              <a:spcBef>
                <a:spcPts val="480"/>
              </a:spcBef>
              <a:spcAft>
                <a:spcPts val="0"/>
              </a:spcAft>
              <a:buClr>
                <a:schemeClr val="dk1"/>
              </a:buClr>
              <a:buSzPts val="2400"/>
              <a:buFont typeface="Arial"/>
              <a:buNone/>
            </a:pPr>
            <a:endParaRPr sz="2400">
              <a:solidFill>
                <a:schemeClr val="dk1"/>
              </a:solidFill>
              <a:latin typeface="Calibri"/>
              <a:ea typeface="Calibri"/>
              <a:cs typeface="Calibri"/>
              <a:sym typeface="Calibri"/>
            </a:endParaRPr>
          </a:p>
          <a:p>
            <a:pPr marL="0" marR="0" lvl="0" indent="0" algn="l" rtl="0">
              <a:spcBef>
                <a:spcPts val="480"/>
              </a:spcBef>
              <a:spcAft>
                <a:spcPts val="0"/>
              </a:spcAft>
              <a:buClr>
                <a:schemeClr val="dk1"/>
              </a:buClr>
              <a:buSzPts val="2400"/>
              <a:buFont typeface="Arial"/>
              <a:buNone/>
            </a:pPr>
            <a:endParaRPr sz="2400">
              <a:solidFill>
                <a:schemeClr val="dk1"/>
              </a:solidFill>
              <a:latin typeface="Calibri"/>
              <a:ea typeface="Calibri"/>
              <a:cs typeface="Calibri"/>
              <a:sym typeface="Calibri"/>
            </a:endParaRPr>
          </a:p>
          <a:p>
            <a:pPr marL="0" marR="0" lvl="0" indent="0" algn="ctr" rtl="0">
              <a:spcBef>
                <a:spcPts val="480"/>
              </a:spcBef>
              <a:spcAft>
                <a:spcPts val="0"/>
              </a:spcAft>
              <a:buClr>
                <a:schemeClr val="dk1"/>
              </a:buClr>
              <a:buSzPts val="2400"/>
              <a:buFont typeface="Arial"/>
              <a:buNone/>
            </a:pPr>
            <a:r>
              <a:rPr lang="en-IN" sz="2400">
                <a:solidFill>
                  <a:schemeClr val="dk1"/>
                </a:solidFill>
                <a:latin typeface="Calibri"/>
                <a:ea typeface="Calibri"/>
                <a:cs typeface="Calibri"/>
                <a:sym typeface="Calibri"/>
              </a:rPr>
              <a:t>                                                                       </a:t>
            </a:r>
            <a:endParaRPr/>
          </a:p>
          <a:p>
            <a:pPr marL="0" marR="0" lvl="0" indent="0" algn="ctr" rtl="0">
              <a:spcBef>
                <a:spcPts val="480"/>
              </a:spcBef>
              <a:spcAft>
                <a:spcPts val="0"/>
              </a:spcAft>
              <a:buClr>
                <a:schemeClr val="dk1"/>
              </a:buClr>
              <a:buSzPts val="2400"/>
              <a:buFont typeface="Arial"/>
              <a:buNone/>
            </a:pPr>
            <a:endParaRPr sz="2400" b="1">
              <a:solidFill>
                <a:schemeClr val="dk1"/>
              </a:solidFill>
              <a:latin typeface="Courier New"/>
              <a:ea typeface="Courier New"/>
              <a:cs typeface="Courier New"/>
              <a:sym typeface="Courier New"/>
            </a:endParaRPr>
          </a:p>
          <a:p>
            <a:pPr marL="0" marR="0" lvl="0" indent="0" algn="ctr" rtl="0">
              <a:spcBef>
                <a:spcPts val="480"/>
              </a:spcBef>
              <a:spcAft>
                <a:spcPts val="0"/>
              </a:spcAft>
              <a:buClr>
                <a:schemeClr val="dk1"/>
              </a:buClr>
              <a:buSzPts val="2400"/>
              <a:buFont typeface="Arial"/>
              <a:buNone/>
            </a:pPr>
            <a:endParaRPr sz="2400" b="1">
              <a:solidFill>
                <a:schemeClr val="dk1"/>
              </a:solidFill>
              <a:latin typeface="Courier New"/>
              <a:ea typeface="Courier New"/>
              <a:cs typeface="Courier New"/>
              <a:sym typeface="Courier New"/>
            </a:endParaRPr>
          </a:p>
          <a:p>
            <a:pPr marL="0" marR="0" lvl="0" indent="-152400" algn="l" rtl="0">
              <a:spcBef>
                <a:spcPts val="480"/>
              </a:spcBef>
              <a:spcAft>
                <a:spcPts val="0"/>
              </a:spcAft>
              <a:buClr>
                <a:schemeClr val="dk1"/>
              </a:buClr>
              <a:buSzPts val="2400"/>
              <a:buFont typeface="Arial"/>
              <a:buChar char="•"/>
            </a:pPr>
            <a:r>
              <a:rPr lang="en-IN" sz="2400">
                <a:solidFill>
                  <a:schemeClr val="dk1"/>
                </a:solidFill>
                <a:latin typeface="Calibri"/>
                <a:ea typeface="Calibri"/>
                <a:cs typeface="Calibri"/>
                <a:sym typeface="Calibri"/>
              </a:rPr>
              <a:t>plain:  a b c d e f g h i j k l m n o p q r s t u v w x y z</a:t>
            </a:r>
            <a:endParaRPr/>
          </a:p>
          <a:p>
            <a:pPr marL="0" marR="0" lvl="0" indent="-152400" algn="l" rtl="0">
              <a:spcBef>
                <a:spcPts val="480"/>
              </a:spcBef>
              <a:spcAft>
                <a:spcPts val="0"/>
              </a:spcAft>
              <a:buClr>
                <a:schemeClr val="dk1"/>
              </a:buClr>
              <a:buSzPts val="2400"/>
              <a:buFont typeface="Arial"/>
              <a:buChar char="•"/>
            </a:pPr>
            <a:r>
              <a:rPr lang="en-IN" sz="2400">
                <a:solidFill>
                  <a:schemeClr val="dk1"/>
                </a:solidFill>
                <a:latin typeface="Calibri"/>
                <a:ea typeface="Calibri"/>
                <a:cs typeface="Calibri"/>
                <a:sym typeface="Calibri"/>
              </a:rPr>
              <a:t>cipher: d e f g h i j k l m n o p q r s t u v w x y z a b c</a:t>
            </a:r>
            <a:endParaRPr sz="2400">
              <a:solidFill>
                <a:schemeClr val="dk1"/>
              </a:solidFill>
              <a:latin typeface="Calibri"/>
              <a:ea typeface="Calibri"/>
              <a:cs typeface="Calibri"/>
              <a:sym typeface="Calibri"/>
            </a:endParaRPr>
          </a:p>
          <a:p>
            <a:pPr marL="0" marR="0" lvl="0" indent="0" algn="l" rtl="0">
              <a:spcBef>
                <a:spcPts val="480"/>
              </a:spcBef>
              <a:spcAft>
                <a:spcPts val="0"/>
              </a:spcAft>
              <a:buClr>
                <a:schemeClr val="dk1"/>
              </a:buClr>
              <a:buSzPts val="2400"/>
              <a:buFont typeface="Arial"/>
              <a:buNone/>
            </a:pPr>
            <a:endParaRPr sz="2400">
              <a:solidFill>
                <a:schemeClr val="dk1"/>
              </a:solidFill>
              <a:latin typeface="Calibri"/>
              <a:ea typeface="Calibri"/>
              <a:cs typeface="Calibri"/>
              <a:sym typeface="Calibri"/>
            </a:endParaRPr>
          </a:p>
        </p:txBody>
      </p:sp>
      <p:sp>
        <p:nvSpPr>
          <p:cNvPr id="435" name="Google Shape;435;p33"/>
          <p:cNvSpPr/>
          <p:nvPr/>
        </p:nvSpPr>
        <p:spPr>
          <a:xfrm>
            <a:off x="0" y="1643063"/>
            <a:ext cx="9144000" cy="642937"/>
          </a:xfrm>
          <a:prstGeom prst="rect">
            <a:avLst/>
          </a:prstGeom>
          <a:solidFill>
            <a:srgbClr val="1F497D"/>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lt1"/>
              </a:buClr>
              <a:buSzPts val="3000"/>
              <a:buFont typeface="Arial"/>
              <a:buNone/>
            </a:pPr>
            <a:r>
              <a:rPr lang="en-IN" sz="3000" b="1">
                <a:solidFill>
                  <a:schemeClr val="lt1"/>
                </a:solidFill>
                <a:latin typeface="Calibri"/>
                <a:ea typeface="Calibri"/>
                <a:cs typeface="Calibri"/>
                <a:sym typeface="Calibri"/>
              </a:rPr>
              <a:t>Caesar Cipher</a:t>
            </a:r>
            <a:endParaRPr sz="3000" b="1">
              <a:solidFill>
                <a:schemeClr val="lt1"/>
              </a:solidFill>
              <a:latin typeface="Calibri"/>
              <a:ea typeface="Calibri"/>
              <a:cs typeface="Calibri"/>
              <a:sym typeface="Calibri"/>
            </a:endParaRPr>
          </a:p>
        </p:txBody>
      </p:sp>
      <p:sp>
        <p:nvSpPr>
          <p:cNvPr id="436" name="Google Shape;436;p33"/>
          <p:cNvSpPr/>
          <p:nvPr/>
        </p:nvSpPr>
        <p:spPr>
          <a:xfrm>
            <a:off x="190500" y="1687513"/>
            <a:ext cx="8763000" cy="55403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3000"/>
              <a:buFont typeface="Arial"/>
              <a:buNone/>
            </a:pPr>
            <a:endParaRPr sz="3000" b="1">
              <a:solidFill>
                <a:schemeClr val="lt1"/>
              </a:solidFill>
              <a:latin typeface="Calibri"/>
              <a:ea typeface="Calibri"/>
              <a:cs typeface="Calibri"/>
              <a:sym typeface="Calibri"/>
            </a:endParaRPr>
          </a:p>
        </p:txBody>
      </p:sp>
      <p:pic>
        <p:nvPicPr>
          <p:cNvPr id="437" name="Google Shape;437;p33"/>
          <p:cNvPicPr preferRelativeResize="0"/>
          <p:nvPr/>
        </p:nvPicPr>
        <p:blipFill rotWithShape="1">
          <a:blip r:embed="rId4">
            <a:alphaModFix/>
          </a:blip>
          <a:srcRect/>
          <a:stretch/>
        </p:blipFill>
        <p:spPr>
          <a:xfrm>
            <a:off x="104775" y="2780928"/>
            <a:ext cx="8934450" cy="1895475"/>
          </a:xfrm>
          <a:prstGeom prst="rect">
            <a:avLst/>
          </a:prstGeom>
          <a:noFill/>
          <a:ln>
            <a:noFill/>
          </a:ln>
        </p:spPr>
      </p:pic>
      <p:sp>
        <p:nvSpPr>
          <p:cNvPr id="438" name="Google Shape;438;p33"/>
          <p:cNvSpPr/>
          <p:nvPr/>
        </p:nvSpPr>
        <p:spPr>
          <a:xfrm>
            <a:off x="1763688" y="4717735"/>
            <a:ext cx="4682692" cy="584775"/>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IN" sz="3200">
                <a:solidFill>
                  <a:schemeClr val="lt1"/>
                </a:solidFill>
                <a:latin typeface="Calibri"/>
                <a:ea typeface="Calibri"/>
                <a:cs typeface="Calibri"/>
                <a:sym typeface="Calibri"/>
              </a:rPr>
              <a:t>C = E(3, P) = (P + 3) mod 26</a:t>
            </a:r>
            <a:endParaRPr sz="3200">
              <a:solidFill>
                <a:schemeClr val="lt1"/>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42"/>
        <p:cNvGrpSpPr/>
        <p:nvPr/>
      </p:nvGrpSpPr>
      <p:grpSpPr>
        <a:xfrm>
          <a:off x="0" y="0"/>
          <a:ext cx="0" cy="0"/>
          <a:chOff x="0" y="0"/>
          <a:chExt cx="0" cy="0"/>
        </a:xfrm>
      </p:grpSpPr>
      <p:pic>
        <p:nvPicPr>
          <p:cNvPr id="444" name="Google Shape;444;p34" descr="C:\Users\parul\Desktop\Untitled-1.png"/>
          <p:cNvPicPr preferRelativeResize="0"/>
          <p:nvPr/>
        </p:nvPicPr>
        <p:blipFill rotWithShape="1">
          <a:blip r:embed="rId3">
            <a:alphaModFix/>
          </a:blip>
          <a:srcRect/>
          <a:stretch/>
        </p:blipFill>
        <p:spPr>
          <a:xfrm>
            <a:off x="1857375" y="3071813"/>
            <a:ext cx="5430838" cy="2803525"/>
          </a:xfrm>
          <a:prstGeom prst="rect">
            <a:avLst/>
          </a:prstGeom>
          <a:noFill/>
          <a:ln>
            <a:noFill/>
          </a:ln>
        </p:spPr>
      </p:pic>
      <p:sp>
        <p:nvSpPr>
          <p:cNvPr id="445" name="Google Shape;445;p34"/>
          <p:cNvSpPr txBox="1"/>
          <p:nvPr/>
        </p:nvSpPr>
        <p:spPr>
          <a:xfrm>
            <a:off x="0" y="2327332"/>
            <a:ext cx="9144000" cy="356405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Calibri"/>
              <a:ea typeface="Calibri"/>
              <a:cs typeface="Calibri"/>
              <a:sym typeface="Calibri"/>
            </a:endParaRPr>
          </a:p>
          <a:p>
            <a:pPr marL="0" marR="0" lvl="0" indent="0" algn="l" rtl="0">
              <a:spcBef>
                <a:spcPts val="480"/>
              </a:spcBef>
              <a:spcAft>
                <a:spcPts val="0"/>
              </a:spcAft>
              <a:buClr>
                <a:schemeClr val="dk1"/>
              </a:buClr>
              <a:buSzPts val="2400"/>
              <a:buFont typeface="Arial"/>
              <a:buNone/>
            </a:pPr>
            <a:endParaRPr sz="2400">
              <a:solidFill>
                <a:schemeClr val="dk1"/>
              </a:solidFill>
              <a:latin typeface="Calibri"/>
              <a:ea typeface="Calibri"/>
              <a:cs typeface="Calibri"/>
              <a:sym typeface="Calibri"/>
            </a:endParaRPr>
          </a:p>
          <a:p>
            <a:pPr marL="0" marR="0" lvl="0" indent="0" algn="l" rtl="0">
              <a:spcBef>
                <a:spcPts val="480"/>
              </a:spcBef>
              <a:spcAft>
                <a:spcPts val="0"/>
              </a:spcAft>
              <a:buClr>
                <a:schemeClr val="dk1"/>
              </a:buClr>
              <a:buSzPts val="2400"/>
              <a:buFont typeface="Arial"/>
              <a:buNone/>
            </a:pPr>
            <a:endParaRPr sz="2400">
              <a:solidFill>
                <a:schemeClr val="dk1"/>
              </a:solidFill>
              <a:latin typeface="Calibri"/>
              <a:ea typeface="Calibri"/>
              <a:cs typeface="Calibri"/>
              <a:sym typeface="Calibri"/>
            </a:endParaRPr>
          </a:p>
          <a:p>
            <a:pPr marL="0" marR="0" lvl="0" indent="0" algn="l" rtl="0">
              <a:spcBef>
                <a:spcPts val="480"/>
              </a:spcBef>
              <a:spcAft>
                <a:spcPts val="0"/>
              </a:spcAft>
              <a:buClr>
                <a:schemeClr val="dk1"/>
              </a:buClr>
              <a:buSzPts val="2400"/>
              <a:buFont typeface="Arial"/>
              <a:buNone/>
            </a:pPr>
            <a:endParaRPr sz="2400">
              <a:solidFill>
                <a:schemeClr val="dk1"/>
              </a:solidFill>
              <a:latin typeface="Calibri"/>
              <a:ea typeface="Calibri"/>
              <a:cs typeface="Calibri"/>
              <a:sym typeface="Calibri"/>
            </a:endParaRPr>
          </a:p>
          <a:p>
            <a:pPr marL="0" marR="0" lvl="0" indent="0" algn="ctr" rtl="0">
              <a:spcBef>
                <a:spcPts val="480"/>
              </a:spcBef>
              <a:spcAft>
                <a:spcPts val="0"/>
              </a:spcAft>
              <a:buClr>
                <a:schemeClr val="dk1"/>
              </a:buClr>
              <a:buSzPts val="2400"/>
              <a:buFont typeface="Arial"/>
              <a:buNone/>
            </a:pPr>
            <a:r>
              <a:rPr lang="en-IN" sz="2400">
                <a:solidFill>
                  <a:schemeClr val="dk1"/>
                </a:solidFill>
                <a:latin typeface="Calibri"/>
                <a:ea typeface="Calibri"/>
                <a:cs typeface="Calibri"/>
                <a:sym typeface="Calibri"/>
              </a:rPr>
              <a:t>                                                                       </a:t>
            </a:r>
            <a:endParaRPr/>
          </a:p>
          <a:p>
            <a:pPr marL="0" marR="0" lvl="0" indent="0" algn="ctr" rtl="0">
              <a:spcBef>
                <a:spcPts val="480"/>
              </a:spcBef>
              <a:spcAft>
                <a:spcPts val="0"/>
              </a:spcAft>
              <a:buClr>
                <a:schemeClr val="dk1"/>
              </a:buClr>
              <a:buSzPts val="2400"/>
              <a:buFont typeface="Arial"/>
              <a:buNone/>
            </a:pPr>
            <a:endParaRPr sz="2400" b="1">
              <a:solidFill>
                <a:schemeClr val="dk1"/>
              </a:solidFill>
              <a:latin typeface="Courier New"/>
              <a:ea typeface="Courier New"/>
              <a:cs typeface="Courier New"/>
              <a:sym typeface="Courier New"/>
            </a:endParaRPr>
          </a:p>
          <a:p>
            <a:pPr marL="0" marR="0" lvl="0" indent="0" algn="ctr" rtl="0">
              <a:spcBef>
                <a:spcPts val="480"/>
              </a:spcBef>
              <a:spcAft>
                <a:spcPts val="0"/>
              </a:spcAft>
              <a:buClr>
                <a:schemeClr val="dk1"/>
              </a:buClr>
              <a:buSzPts val="2400"/>
              <a:buFont typeface="Arial"/>
              <a:buNone/>
            </a:pPr>
            <a:endParaRPr sz="2400" b="1">
              <a:solidFill>
                <a:schemeClr val="dk1"/>
              </a:solidFill>
              <a:latin typeface="Courier New"/>
              <a:ea typeface="Courier New"/>
              <a:cs typeface="Courier New"/>
              <a:sym typeface="Courier New"/>
            </a:endParaRPr>
          </a:p>
          <a:p>
            <a:pPr marL="0" marR="0" lvl="0" indent="0" algn="l" rtl="0">
              <a:spcBef>
                <a:spcPts val="480"/>
              </a:spcBef>
              <a:spcAft>
                <a:spcPts val="0"/>
              </a:spcAft>
              <a:buClr>
                <a:schemeClr val="dk1"/>
              </a:buClr>
              <a:buSzPts val="2400"/>
              <a:buFont typeface="Arial"/>
              <a:buNone/>
            </a:pPr>
            <a:endParaRPr sz="2400">
              <a:solidFill>
                <a:schemeClr val="dk1"/>
              </a:solidFill>
              <a:latin typeface="Calibri"/>
              <a:ea typeface="Calibri"/>
              <a:cs typeface="Calibri"/>
              <a:sym typeface="Calibri"/>
            </a:endParaRPr>
          </a:p>
        </p:txBody>
      </p:sp>
      <p:sp>
        <p:nvSpPr>
          <p:cNvPr id="446" name="Google Shape;446;p34"/>
          <p:cNvSpPr/>
          <p:nvPr/>
        </p:nvSpPr>
        <p:spPr>
          <a:xfrm>
            <a:off x="0" y="1643063"/>
            <a:ext cx="9144000" cy="642937"/>
          </a:xfrm>
          <a:prstGeom prst="rect">
            <a:avLst/>
          </a:prstGeom>
          <a:solidFill>
            <a:srgbClr val="1F497D"/>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lt1"/>
              </a:buClr>
              <a:buSzPts val="3000"/>
              <a:buFont typeface="Arial"/>
              <a:buNone/>
            </a:pPr>
            <a:r>
              <a:rPr lang="en-IN" sz="3000" b="1">
                <a:solidFill>
                  <a:schemeClr val="lt1"/>
                </a:solidFill>
                <a:latin typeface="Calibri"/>
                <a:ea typeface="Calibri"/>
                <a:cs typeface="Calibri"/>
                <a:sym typeface="Calibri"/>
              </a:rPr>
              <a:t>Caesar Cipher</a:t>
            </a:r>
            <a:endParaRPr sz="3000" b="1">
              <a:solidFill>
                <a:schemeClr val="lt1"/>
              </a:solidFill>
              <a:latin typeface="Calibri"/>
              <a:ea typeface="Calibri"/>
              <a:cs typeface="Calibri"/>
              <a:sym typeface="Calibri"/>
            </a:endParaRPr>
          </a:p>
        </p:txBody>
      </p:sp>
      <p:sp>
        <p:nvSpPr>
          <p:cNvPr id="447" name="Google Shape;447;p34"/>
          <p:cNvSpPr/>
          <p:nvPr/>
        </p:nvSpPr>
        <p:spPr>
          <a:xfrm>
            <a:off x="190500" y="1687513"/>
            <a:ext cx="8763000" cy="55403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3000"/>
              <a:buFont typeface="Arial"/>
              <a:buNone/>
            </a:pPr>
            <a:endParaRPr sz="3000" b="1">
              <a:solidFill>
                <a:schemeClr val="lt1"/>
              </a:solidFill>
              <a:latin typeface="Calibri"/>
              <a:ea typeface="Calibri"/>
              <a:cs typeface="Calibri"/>
              <a:sym typeface="Calibri"/>
            </a:endParaRPr>
          </a:p>
        </p:txBody>
      </p:sp>
      <p:sp>
        <p:nvSpPr>
          <p:cNvPr id="448" name="Google Shape;448;p34"/>
          <p:cNvSpPr/>
          <p:nvPr/>
        </p:nvSpPr>
        <p:spPr>
          <a:xfrm>
            <a:off x="381000" y="2896574"/>
            <a:ext cx="8763000" cy="31545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400">
                <a:solidFill>
                  <a:schemeClr val="dk1"/>
                </a:solidFill>
                <a:latin typeface="Calibri"/>
                <a:ea typeface="Calibri"/>
                <a:cs typeface="Calibri"/>
                <a:sym typeface="Calibri"/>
              </a:rPr>
              <a:t>Example:</a:t>
            </a:r>
            <a:endParaRPr/>
          </a:p>
          <a:p>
            <a:pPr marL="0" marR="0" lvl="0" indent="0" algn="l" rtl="0">
              <a:spcBef>
                <a:spcPts val="0"/>
              </a:spcBef>
              <a:spcAft>
                <a:spcPts val="0"/>
              </a:spcAft>
              <a:buNone/>
            </a:pPr>
            <a:endParaRPr sz="2400">
              <a:solidFill>
                <a:schemeClr val="dk1"/>
              </a:solidFill>
              <a:latin typeface="Calibri"/>
              <a:ea typeface="Calibri"/>
              <a:cs typeface="Calibri"/>
              <a:sym typeface="Calibri"/>
            </a:endParaRPr>
          </a:p>
          <a:p>
            <a:pPr marL="0" marR="0" lvl="0" indent="0" algn="l" rtl="0">
              <a:spcBef>
                <a:spcPts val="0"/>
              </a:spcBef>
              <a:spcAft>
                <a:spcPts val="0"/>
              </a:spcAft>
              <a:buNone/>
            </a:pPr>
            <a:endParaRPr sz="2400">
              <a:solidFill>
                <a:schemeClr val="dk1"/>
              </a:solidFill>
              <a:latin typeface="Calibri"/>
              <a:ea typeface="Calibri"/>
              <a:cs typeface="Calibri"/>
              <a:sym typeface="Calibri"/>
            </a:endParaRPr>
          </a:p>
          <a:p>
            <a:pPr marL="0" marR="0" lvl="0" indent="0" algn="l" rtl="0">
              <a:spcBef>
                <a:spcPts val="0"/>
              </a:spcBef>
              <a:spcAft>
                <a:spcPts val="0"/>
              </a:spcAft>
              <a:buNone/>
            </a:pPr>
            <a:r>
              <a:rPr lang="en-IN" sz="2400">
                <a:solidFill>
                  <a:schemeClr val="dk1"/>
                </a:solidFill>
                <a:latin typeface="Calibri"/>
                <a:ea typeface="Calibri"/>
                <a:cs typeface="Calibri"/>
                <a:sym typeface="Calibri"/>
              </a:rPr>
              <a:t>Plain text:      T H E   Q U I C K   B R O W N   F O X</a:t>
            </a:r>
            <a:endParaRPr sz="2400">
              <a:solidFill>
                <a:schemeClr val="dk1"/>
              </a:solidFill>
              <a:latin typeface="Calibri"/>
              <a:ea typeface="Calibri"/>
              <a:cs typeface="Calibri"/>
              <a:sym typeface="Calibri"/>
            </a:endParaRPr>
          </a:p>
          <a:p>
            <a:pPr marL="0" marR="0" lvl="0" indent="0" algn="l" rtl="0">
              <a:spcBef>
                <a:spcPts val="0"/>
              </a:spcBef>
              <a:spcAft>
                <a:spcPts val="0"/>
              </a:spcAft>
              <a:buNone/>
            </a:pPr>
            <a:endParaRPr sz="2400">
              <a:solidFill>
                <a:schemeClr val="dk1"/>
              </a:solidFill>
              <a:latin typeface="Calibri"/>
              <a:ea typeface="Calibri"/>
              <a:cs typeface="Calibri"/>
              <a:sym typeface="Calibri"/>
            </a:endParaRPr>
          </a:p>
          <a:p>
            <a:pPr marL="0" marR="0" lvl="0" indent="0" algn="l" rtl="0">
              <a:spcBef>
                <a:spcPts val="0"/>
              </a:spcBef>
              <a:spcAft>
                <a:spcPts val="0"/>
              </a:spcAft>
              <a:buNone/>
            </a:pPr>
            <a:r>
              <a:rPr lang="en-IN" sz="2400">
                <a:solidFill>
                  <a:schemeClr val="dk1"/>
                </a:solidFill>
                <a:latin typeface="Calibri"/>
                <a:ea typeface="Calibri"/>
                <a:cs typeface="Calibri"/>
                <a:sym typeface="Calibri"/>
              </a:rPr>
              <a:t>Cipher text:   W K H  T X L F N   E U R Z Q     I R  A</a:t>
            </a:r>
            <a:endParaRPr sz="2400">
              <a:solidFill>
                <a:schemeClr val="dk1"/>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4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4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4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48">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4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pic>
        <p:nvPicPr>
          <p:cNvPr id="454" name="Google Shape;454;p35" descr="C:\Users\parul\Desktop\Untitled-1.png"/>
          <p:cNvPicPr preferRelativeResize="0"/>
          <p:nvPr/>
        </p:nvPicPr>
        <p:blipFill rotWithShape="1">
          <a:blip r:embed="rId3">
            <a:alphaModFix/>
          </a:blip>
          <a:srcRect/>
          <a:stretch/>
        </p:blipFill>
        <p:spPr>
          <a:xfrm>
            <a:off x="1857375" y="3071813"/>
            <a:ext cx="5430838" cy="2803525"/>
          </a:xfrm>
          <a:prstGeom prst="rect">
            <a:avLst/>
          </a:prstGeom>
          <a:noFill/>
          <a:ln>
            <a:noFill/>
          </a:ln>
        </p:spPr>
      </p:pic>
      <p:sp>
        <p:nvSpPr>
          <p:cNvPr id="455" name="Google Shape;455;p35"/>
          <p:cNvSpPr txBox="1"/>
          <p:nvPr/>
        </p:nvSpPr>
        <p:spPr>
          <a:xfrm>
            <a:off x="0" y="2327332"/>
            <a:ext cx="9144000" cy="356405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Calibri"/>
              <a:ea typeface="Calibri"/>
              <a:cs typeface="Calibri"/>
              <a:sym typeface="Calibri"/>
            </a:endParaRPr>
          </a:p>
          <a:p>
            <a:pPr marL="0" marR="0" lvl="0" indent="0" algn="l" rtl="0">
              <a:spcBef>
                <a:spcPts val="480"/>
              </a:spcBef>
              <a:spcAft>
                <a:spcPts val="0"/>
              </a:spcAft>
              <a:buClr>
                <a:schemeClr val="dk1"/>
              </a:buClr>
              <a:buSzPts val="2400"/>
              <a:buFont typeface="Arial"/>
              <a:buNone/>
            </a:pPr>
            <a:endParaRPr sz="2400">
              <a:solidFill>
                <a:schemeClr val="dk1"/>
              </a:solidFill>
              <a:latin typeface="Calibri"/>
              <a:ea typeface="Calibri"/>
              <a:cs typeface="Calibri"/>
              <a:sym typeface="Calibri"/>
            </a:endParaRPr>
          </a:p>
          <a:p>
            <a:pPr marL="0" marR="0" lvl="0" indent="0" algn="l" rtl="0">
              <a:spcBef>
                <a:spcPts val="480"/>
              </a:spcBef>
              <a:spcAft>
                <a:spcPts val="0"/>
              </a:spcAft>
              <a:buClr>
                <a:schemeClr val="dk1"/>
              </a:buClr>
              <a:buSzPts val="2400"/>
              <a:buFont typeface="Arial"/>
              <a:buNone/>
            </a:pPr>
            <a:endParaRPr sz="2400">
              <a:solidFill>
                <a:schemeClr val="dk1"/>
              </a:solidFill>
              <a:latin typeface="Calibri"/>
              <a:ea typeface="Calibri"/>
              <a:cs typeface="Calibri"/>
              <a:sym typeface="Calibri"/>
            </a:endParaRPr>
          </a:p>
          <a:p>
            <a:pPr marL="0" marR="0" lvl="0" indent="0" algn="l" rtl="0">
              <a:spcBef>
                <a:spcPts val="480"/>
              </a:spcBef>
              <a:spcAft>
                <a:spcPts val="0"/>
              </a:spcAft>
              <a:buClr>
                <a:schemeClr val="dk1"/>
              </a:buClr>
              <a:buSzPts val="2400"/>
              <a:buFont typeface="Arial"/>
              <a:buNone/>
            </a:pPr>
            <a:endParaRPr sz="2400">
              <a:solidFill>
                <a:schemeClr val="dk1"/>
              </a:solidFill>
              <a:latin typeface="Calibri"/>
              <a:ea typeface="Calibri"/>
              <a:cs typeface="Calibri"/>
              <a:sym typeface="Calibri"/>
            </a:endParaRPr>
          </a:p>
          <a:p>
            <a:pPr marL="0" marR="0" lvl="0" indent="0" algn="ctr" rtl="0">
              <a:spcBef>
                <a:spcPts val="480"/>
              </a:spcBef>
              <a:spcAft>
                <a:spcPts val="0"/>
              </a:spcAft>
              <a:buClr>
                <a:schemeClr val="dk1"/>
              </a:buClr>
              <a:buSzPts val="2400"/>
              <a:buFont typeface="Arial"/>
              <a:buNone/>
            </a:pPr>
            <a:r>
              <a:rPr lang="en-IN" sz="2400">
                <a:solidFill>
                  <a:schemeClr val="dk1"/>
                </a:solidFill>
                <a:latin typeface="Calibri"/>
                <a:ea typeface="Calibri"/>
                <a:cs typeface="Calibri"/>
                <a:sym typeface="Calibri"/>
              </a:rPr>
              <a:t>                                                                       </a:t>
            </a:r>
            <a:endParaRPr/>
          </a:p>
          <a:p>
            <a:pPr marL="0" marR="0" lvl="0" indent="0" algn="ctr" rtl="0">
              <a:spcBef>
                <a:spcPts val="480"/>
              </a:spcBef>
              <a:spcAft>
                <a:spcPts val="0"/>
              </a:spcAft>
              <a:buClr>
                <a:schemeClr val="dk1"/>
              </a:buClr>
              <a:buSzPts val="2400"/>
              <a:buFont typeface="Arial"/>
              <a:buNone/>
            </a:pPr>
            <a:endParaRPr sz="2400" b="1">
              <a:solidFill>
                <a:schemeClr val="dk1"/>
              </a:solidFill>
              <a:latin typeface="Courier New"/>
              <a:ea typeface="Courier New"/>
              <a:cs typeface="Courier New"/>
              <a:sym typeface="Courier New"/>
            </a:endParaRPr>
          </a:p>
          <a:p>
            <a:pPr marL="0" marR="0" lvl="0" indent="0" algn="ctr" rtl="0">
              <a:spcBef>
                <a:spcPts val="480"/>
              </a:spcBef>
              <a:spcAft>
                <a:spcPts val="0"/>
              </a:spcAft>
              <a:buClr>
                <a:schemeClr val="dk1"/>
              </a:buClr>
              <a:buSzPts val="2400"/>
              <a:buFont typeface="Arial"/>
              <a:buNone/>
            </a:pPr>
            <a:endParaRPr sz="2400" b="1">
              <a:solidFill>
                <a:schemeClr val="dk1"/>
              </a:solidFill>
              <a:latin typeface="Courier New"/>
              <a:ea typeface="Courier New"/>
              <a:cs typeface="Courier New"/>
              <a:sym typeface="Courier New"/>
            </a:endParaRPr>
          </a:p>
          <a:p>
            <a:pPr marL="0" marR="0" lvl="0" indent="0" algn="l" rtl="0">
              <a:spcBef>
                <a:spcPts val="480"/>
              </a:spcBef>
              <a:spcAft>
                <a:spcPts val="0"/>
              </a:spcAft>
              <a:buClr>
                <a:schemeClr val="dk1"/>
              </a:buClr>
              <a:buSzPts val="2400"/>
              <a:buFont typeface="Arial"/>
              <a:buNone/>
            </a:pPr>
            <a:endParaRPr sz="2400">
              <a:solidFill>
                <a:schemeClr val="dk1"/>
              </a:solidFill>
              <a:latin typeface="Calibri"/>
              <a:ea typeface="Calibri"/>
              <a:cs typeface="Calibri"/>
              <a:sym typeface="Calibri"/>
            </a:endParaRPr>
          </a:p>
        </p:txBody>
      </p:sp>
      <p:sp>
        <p:nvSpPr>
          <p:cNvPr id="456" name="Google Shape;456;p35"/>
          <p:cNvSpPr/>
          <p:nvPr/>
        </p:nvSpPr>
        <p:spPr>
          <a:xfrm>
            <a:off x="0" y="1643063"/>
            <a:ext cx="9144000" cy="642937"/>
          </a:xfrm>
          <a:prstGeom prst="rect">
            <a:avLst/>
          </a:prstGeom>
          <a:solidFill>
            <a:srgbClr val="1F497D"/>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lt1"/>
              </a:buClr>
              <a:buSzPts val="3000"/>
              <a:buFont typeface="Arial"/>
              <a:buNone/>
            </a:pPr>
            <a:r>
              <a:rPr lang="en-IN" sz="3000" b="1">
                <a:solidFill>
                  <a:schemeClr val="lt1"/>
                </a:solidFill>
                <a:latin typeface="Calibri"/>
                <a:ea typeface="Calibri"/>
                <a:cs typeface="Calibri"/>
                <a:sym typeface="Calibri"/>
              </a:rPr>
              <a:t> Brute force attack on Caesar Cipher</a:t>
            </a:r>
            <a:endParaRPr sz="3000" b="1">
              <a:solidFill>
                <a:schemeClr val="lt1"/>
              </a:solidFill>
              <a:latin typeface="Calibri"/>
              <a:ea typeface="Calibri"/>
              <a:cs typeface="Calibri"/>
              <a:sym typeface="Calibri"/>
            </a:endParaRPr>
          </a:p>
        </p:txBody>
      </p:sp>
      <p:sp>
        <p:nvSpPr>
          <p:cNvPr id="457" name="Google Shape;457;p35"/>
          <p:cNvSpPr/>
          <p:nvPr/>
        </p:nvSpPr>
        <p:spPr>
          <a:xfrm>
            <a:off x="190500" y="1687513"/>
            <a:ext cx="8763000" cy="55403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3000"/>
              <a:buFont typeface="Arial"/>
              <a:buNone/>
            </a:pPr>
            <a:endParaRPr sz="3000" b="1">
              <a:solidFill>
                <a:schemeClr val="lt1"/>
              </a:solidFill>
              <a:latin typeface="Calibri"/>
              <a:ea typeface="Calibri"/>
              <a:cs typeface="Calibri"/>
              <a:sym typeface="Calibri"/>
            </a:endParaRPr>
          </a:p>
        </p:txBody>
      </p:sp>
      <p:sp>
        <p:nvSpPr>
          <p:cNvPr id="458" name="Google Shape;458;p35"/>
          <p:cNvSpPr/>
          <p:nvPr/>
        </p:nvSpPr>
        <p:spPr>
          <a:xfrm>
            <a:off x="166913" y="2456070"/>
            <a:ext cx="8763000" cy="2308324"/>
          </a:xfrm>
          <a:prstGeom prst="rect">
            <a:avLst/>
          </a:prstGeom>
          <a:no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chemeClr val="dk1"/>
              </a:buClr>
              <a:buSzPts val="2400"/>
              <a:buFont typeface="Arial"/>
              <a:buChar char="•"/>
            </a:pPr>
            <a:r>
              <a:rPr lang="en-IN" sz="2400">
                <a:solidFill>
                  <a:schemeClr val="dk1"/>
                </a:solidFill>
                <a:latin typeface="Calibri"/>
                <a:ea typeface="Calibri"/>
                <a:cs typeface="Calibri"/>
                <a:sym typeface="Calibri"/>
              </a:rPr>
              <a:t>The encryption and decryption algorithms are known.</a:t>
            </a:r>
            <a:endParaRPr/>
          </a:p>
          <a:p>
            <a:pPr marL="0" marR="0" lvl="0" indent="0" algn="l" rtl="0">
              <a:spcBef>
                <a:spcPts val="0"/>
              </a:spcBef>
              <a:spcAft>
                <a:spcPts val="0"/>
              </a:spcAft>
              <a:buNone/>
            </a:pPr>
            <a:endParaRPr sz="2400">
              <a:solidFill>
                <a:schemeClr val="dk1"/>
              </a:solidFill>
              <a:latin typeface="Calibri"/>
              <a:ea typeface="Calibri"/>
              <a:cs typeface="Calibri"/>
              <a:sym typeface="Calibri"/>
            </a:endParaRPr>
          </a:p>
          <a:p>
            <a:pPr marL="342900" marR="0" lvl="0" indent="-342900" algn="l" rtl="0">
              <a:spcBef>
                <a:spcPts val="0"/>
              </a:spcBef>
              <a:spcAft>
                <a:spcPts val="0"/>
              </a:spcAft>
              <a:buClr>
                <a:schemeClr val="dk1"/>
              </a:buClr>
              <a:buSzPts val="2400"/>
              <a:buFont typeface="Arial"/>
              <a:buChar char="•"/>
            </a:pPr>
            <a:r>
              <a:rPr lang="en-IN" sz="2400">
                <a:solidFill>
                  <a:schemeClr val="dk1"/>
                </a:solidFill>
                <a:latin typeface="Calibri"/>
                <a:ea typeface="Calibri"/>
                <a:cs typeface="Calibri"/>
                <a:sym typeface="Calibri"/>
              </a:rPr>
              <a:t>There are only 25 keys to try.</a:t>
            </a:r>
            <a:endParaRPr/>
          </a:p>
          <a:p>
            <a:pPr marL="0" marR="0" lvl="0" indent="0" algn="l" rtl="0">
              <a:spcBef>
                <a:spcPts val="0"/>
              </a:spcBef>
              <a:spcAft>
                <a:spcPts val="0"/>
              </a:spcAft>
              <a:buNone/>
            </a:pPr>
            <a:endParaRPr sz="2400">
              <a:solidFill>
                <a:schemeClr val="dk1"/>
              </a:solidFill>
              <a:latin typeface="Calibri"/>
              <a:ea typeface="Calibri"/>
              <a:cs typeface="Calibri"/>
              <a:sym typeface="Calibri"/>
            </a:endParaRPr>
          </a:p>
          <a:p>
            <a:pPr marL="342900" marR="0" lvl="0" indent="-342900" algn="l" rtl="0">
              <a:spcBef>
                <a:spcPts val="0"/>
              </a:spcBef>
              <a:spcAft>
                <a:spcPts val="0"/>
              </a:spcAft>
              <a:buClr>
                <a:schemeClr val="dk1"/>
              </a:buClr>
              <a:buSzPts val="2400"/>
              <a:buFont typeface="Arial"/>
              <a:buChar char="•"/>
            </a:pPr>
            <a:r>
              <a:rPr lang="en-IN" sz="2400">
                <a:solidFill>
                  <a:schemeClr val="dk1"/>
                </a:solidFill>
                <a:latin typeface="Calibri"/>
                <a:ea typeface="Calibri"/>
                <a:cs typeface="Calibri"/>
                <a:sym typeface="Calibri"/>
              </a:rPr>
              <a:t>The language of the plaintext is known and easily recognizable</a:t>
            </a:r>
            <a:r>
              <a:rPr lang="en-IN" sz="2400">
                <a:solidFill>
                  <a:schemeClr val="dk1"/>
                </a:solidFill>
                <a:latin typeface="Arial"/>
                <a:ea typeface="Arial"/>
                <a:cs typeface="Arial"/>
                <a:sym typeface="Arial"/>
              </a:rPr>
              <a:t>.</a:t>
            </a:r>
            <a:endParaRPr/>
          </a:p>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5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5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5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58">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5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63"/>
        <p:cNvGrpSpPr/>
        <p:nvPr/>
      </p:nvGrpSpPr>
      <p:grpSpPr>
        <a:xfrm>
          <a:off x="0" y="0"/>
          <a:ext cx="0" cy="0"/>
          <a:chOff x="0" y="0"/>
          <a:chExt cx="0" cy="0"/>
        </a:xfrm>
      </p:grpSpPr>
      <p:pic>
        <p:nvPicPr>
          <p:cNvPr id="465" name="Google Shape;465;p36" descr="C:\Users\parul\Desktop\Untitled-1.png"/>
          <p:cNvPicPr preferRelativeResize="0"/>
          <p:nvPr/>
        </p:nvPicPr>
        <p:blipFill rotWithShape="1">
          <a:blip r:embed="rId3">
            <a:alphaModFix/>
          </a:blip>
          <a:srcRect/>
          <a:stretch/>
        </p:blipFill>
        <p:spPr>
          <a:xfrm>
            <a:off x="1857375" y="3071813"/>
            <a:ext cx="5430838" cy="2803525"/>
          </a:xfrm>
          <a:prstGeom prst="rect">
            <a:avLst/>
          </a:prstGeom>
          <a:noFill/>
          <a:ln>
            <a:noFill/>
          </a:ln>
        </p:spPr>
      </p:pic>
      <p:sp>
        <p:nvSpPr>
          <p:cNvPr id="466" name="Google Shape;466;p36"/>
          <p:cNvSpPr txBox="1"/>
          <p:nvPr/>
        </p:nvSpPr>
        <p:spPr>
          <a:xfrm>
            <a:off x="0" y="2180998"/>
            <a:ext cx="9144000" cy="356405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Calibri"/>
              <a:ea typeface="Calibri"/>
              <a:cs typeface="Calibri"/>
              <a:sym typeface="Calibri"/>
            </a:endParaRPr>
          </a:p>
          <a:p>
            <a:pPr marL="0" marR="0" lvl="0" indent="0" algn="l" rtl="0">
              <a:spcBef>
                <a:spcPts val="480"/>
              </a:spcBef>
              <a:spcAft>
                <a:spcPts val="0"/>
              </a:spcAft>
              <a:buClr>
                <a:schemeClr val="dk1"/>
              </a:buClr>
              <a:buSzPts val="2400"/>
              <a:buFont typeface="Arial"/>
              <a:buNone/>
            </a:pPr>
            <a:endParaRPr sz="2400">
              <a:solidFill>
                <a:schemeClr val="dk1"/>
              </a:solidFill>
              <a:latin typeface="Calibri"/>
              <a:ea typeface="Calibri"/>
              <a:cs typeface="Calibri"/>
              <a:sym typeface="Calibri"/>
            </a:endParaRPr>
          </a:p>
          <a:p>
            <a:pPr marL="0" marR="0" lvl="0" indent="0" algn="l" rtl="0">
              <a:spcBef>
                <a:spcPts val="480"/>
              </a:spcBef>
              <a:spcAft>
                <a:spcPts val="0"/>
              </a:spcAft>
              <a:buClr>
                <a:schemeClr val="dk1"/>
              </a:buClr>
              <a:buSzPts val="2400"/>
              <a:buFont typeface="Arial"/>
              <a:buNone/>
            </a:pPr>
            <a:endParaRPr sz="2400">
              <a:solidFill>
                <a:schemeClr val="dk1"/>
              </a:solidFill>
              <a:latin typeface="Calibri"/>
              <a:ea typeface="Calibri"/>
              <a:cs typeface="Calibri"/>
              <a:sym typeface="Calibri"/>
            </a:endParaRPr>
          </a:p>
          <a:p>
            <a:pPr marL="0" marR="0" lvl="0" indent="0" algn="l" rtl="0">
              <a:spcBef>
                <a:spcPts val="480"/>
              </a:spcBef>
              <a:spcAft>
                <a:spcPts val="0"/>
              </a:spcAft>
              <a:buClr>
                <a:schemeClr val="dk1"/>
              </a:buClr>
              <a:buSzPts val="2400"/>
              <a:buFont typeface="Arial"/>
              <a:buNone/>
            </a:pPr>
            <a:endParaRPr sz="2400">
              <a:solidFill>
                <a:schemeClr val="dk1"/>
              </a:solidFill>
              <a:latin typeface="Calibri"/>
              <a:ea typeface="Calibri"/>
              <a:cs typeface="Calibri"/>
              <a:sym typeface="Calibri"/>
            </a:endParaRPr>
          </a:p>
          <a:p>
            <a:pPr marL="0" marR="0" lvl="0" indent="0" algn="ctr" rtl="0">
              <a:spcBef>
                <a:spcPts val="480"/>
              </a:spcBef>
              <a:spcAft>
                <a:spcPts val="0"/>
              </a:spcAft>
              <a:buClr>
                <a:schemeClr val="dk1"/>
              </a:buClr>
              <a:buSzPts val="2400"/>
              <a:buFont typeface="Arial"/>
              <a:buNone/>
            </a:pPr>
            <a:r>
              <a:rPr lang="en-IN" sz="2400">
                <a:solidFill>
                  <a:schemeClr val="dk1"/>
                </a:solidFill>
                <a:latin typeface="Calibri"/>
                <a:ea typeface="Calibri"/>
                <a:cs typeface="Calibri"/>
                <a:sym typeface="Calibri"/>
              </a:rPr>
              <a:t>                                                                       </a:t>
            </a:r>
            <a:endParaRPr/>
          </a:p>
          <a:p>
            <a:pPr marL="0" marR="0" lvl="0" indent="0" algn="ctr" rtl="0">
              <a:spcBef>
                <a:spcPts val="480"/>
              </a:spcBef>
              <a:spcAft>
                <a:spcPts val="0"/>
              </a:spcAft>
              <a:buClr>
                <a:schemeClr val="dk1"/>
              </a:buClr>
              <a:buSzPts val="2400"/>
              <a:buFont typeface="Arial"/>
              <a:buNone/>
            </a:pPr>
            <a:endParaRPr sz="2400" b="1">
              <a:solidFill>
                <a:schemeClr val="dk1"/>
              </a:solidFill>
              <a:latin typeface="Courier New"/>
              <a:ea typeface="Courier New"/>
              <a:cs typeface="Courier New"/>
              <a:sym typeface="Courier New"/>
            </a:endParaRPr>
          </a:p>
          <a:p>
            <a:pPr marL="0" marR="0" lvl="0" indent="0" algn="ctr" rtl="0">
              <a:spcBef>
                <a:spcPts val="480"/>
              </a:spcBef>
              <a:spcAft>
                <a:spcPts val="0"/>
              </a:spcAft>
              <a:buClr>
                <a:schemeClr val="dk1"/>
              </a:buClr>
              <a:buSzPts val="2400"/>
              <a:buFont typeface="Arial"/>
              <a:buNone/>
            </a:pPr>
            <a:endParaRPr sz="2400" b="1">
              <a:solidFill>
                <a:schemeClr val="dk1"/>
              </a:solidFill>
              <a:latin typeface="Courier New"/>
              <a:ea typeface="Courier New"/>
              <a:cs typeface="Courier New"/>
              <a:sym typeface="Courier New"/>
            </a:endParaRPr>
          </a:p>
          <a:p>
            <a:pPr marL="0" marR="0" lvl="0" indent="0" algn="l" rtl="0">
              <a:spcBef>
                <a:spcPts val="480"/>
              </a:spcBef>
              <a:spcAft>
                <a:spcPts val="0"/>
              </a:spcAft>
              <a:buClr>
                <a:schemeClr val="dk1"/>
              </a:buClr>
              <a:buSzPts val="2400"/>
              <a:buFont typeface="Arial"/>
              <a:buNone/>
            </a:pPr>
            <a:endParaRPr sz="2400">
              <a:solidFill>
                <a:schemeClr val="dk1"/>
              </a:solidFill>
              <a:latin typeface="Calibri"/>
              <a:ea typeface="Calibri"/>
              <a:cs typeface="Calibri"/>
              <a:sym typeface="Calibri"/>
            </a:endParaRPr>
          </a:p>
        </p:txBody>
      </p:sp>
      <p:sp>
        <p:nvSpPr>
          <p:cNvPr id="467" name="Google Shape;467;p36"/>
          <p:cNvSpPr/>
          <p:nvPr/>
        </p:nvSpPr>
        <p:spPr>
          <a:xfrm>
            <a:off x="0" y="1643063"/>
            <a:ext cx="9144000" cy="642937"/>
          </a:xfrm>
          <a:prstGeom prst="rect">
            <a:avLst/>
          </a:prstGeom>
          <a:solidFill>
            <a:srgbClr val="1F497D"/>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lt1"/>
              </a:buClr>
              <a:buSzPts val="3000"/>
              <a:buFont typeface="Arial"/>
              <a:buNone/>
            </a:pPr>
            <a:r>
              <a:rPr lang="en-IN" sz="3000" b="1">
                <a:solidFill>
                  <a:schemeClr val="lt1"/>
                </a:solidFill>
                <a:latin typeface="Calibri"/>
                <a:ea typeface="Calibri"/>
                <a:cs typeface="Calibri"/>
                <a:sym typeface="Calibri"/>
              </a:rPr>
              <a:t> Brute force attack on Caesar Cipher</a:t>
            </a:r>
            <a:endParaRPr sz="3000" b="1">
              <a:solidFill>
                <a:schemeClr val="lt1"/>
              </a:solidFill>
              <a:latin typeface="Calibri"/>
              <a:ea typeface="Calibri"/>
              <a:cs typeface="Calibri"/>
              <a:sym typeface="Calibri"/>
            </a:endParaRPr>
          </a:p>
        </p:txBody>
      </p:sp>
      <p:sp>
        <p:nvSpPr>
          <p:cNvPr id="468" name="Google Shape;468;p36"/>
          <p:cNvSpPr/>
          <p:nvPr/>
        </p:nvSpPr>
        <p:spPr>
          <a:xfrm>
            <a:off x="190500" y="1687513"/>
            <a:ext cx="8763000" cy="55403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3000"/>
              <a:buFont typeface="Arial"/>
              <a:buNone/>
            </a:pPr>
            <a:endParaRPr sz="3000" b="1">
              <a:solidFill>
                <a:schemeClr val="lt1"/>
              </a:solidFill>
              <a:latin typeface="Calibri"/>
              <a:ea typeface="Calibri"/>
              <a:cs typeface="Calibri"/>
              <a:sym typeface="Calibri"/>
            </a:endParaRPr>
          </a:p>
        </p:txBody>
      </p:sp>
      <p:sp>
        <p:nvSpPr>
          <p:cNvPr id="469" name="Google Shape;469;p36"/>
          <p:cNvSpPr/>
          <p:nvPr/>
        </p:nvSpPr>
        <p:spPr>
          <a:xfrm>
            <a:off x="172205" y="2263408"/>
            <a:ext cx="8763000" cy="830997"/>
          </a:xfrm>
          <a:prstGeom prst="rect">
            <a:avLst/>
          </a:prstGeom>
          <a:no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chemeClr val="dk1"/>
              </a:buClr>
              <a:buSzPts val="2400"/>
              <a:buFont typeface="Arial"/>
              <a:buChar char="•"/>
            </a:pPr>
            <a:r>
              <a:rPr lang="en-IN" sz="2400">
                <a:solidFill>
                  <a:schemeClr val="dk1"/>
                </a:solidFill>
                <a:latin typeface="Arial"/>
                <a:ea typeface="Arial"/>
                <a:cs typeface="Arial"/>
                <a:sym typeface="Arial"/>
              </a:rPr>
              <a:t>Cipher text: </a:t>
            </a:r>
            <a:r>
              <a:rPr lang="en-IN" sz="2400">
                <a:solidFill>
                  <a:schemeClr val="dk1"/>
                </a:solidFill>
                <a:latin typeface="Consolas"/>
                <a:ea typeface="Consolas"/>
                <a:cs typeface="Consolas"/>
                <a:sym typeface="Consolas"/>
              </a:rPr>
              <a:t>ZNK WAOIQ HXUCT LUD</a:t>
            </a:r>
            <a:endParaRPr/>
          </a:p>
          <a:p>
            <a:pPr marL="342900" marR="0" lvl="0" indent="-190500" algn="l" rtl="0">
              <a:spcBef>
                <a:spcPts val="0"/>
              </a:spcBef>
              <a:spcAft>
                <a:spcPts val="0"/>
              </a:spcAft>
              <a:buClr>
                <a:schemeClr val="dk1"/>
              </a:buClr>
              <a:buSzPts val="2400"/>
              <a:buFont typeface="Arial"/>
              <a:buNone/>
            </a:pPr>
            <a:endParaRPr sz="2400">
              <a:solidFill>
                <a:schemeClr val="dk1"/>
              </a:solidFill>
              <a:latin typeface="Calibri"/>
              <a:ea typeface="Calibri"/>
              <a:cs typeface="Calibri"/>
              <a:sym typeface="Calibri"/>
            </a:endParaRPr>
          </a:p>
        </p:txBody>
      </p:sp>
      <p:pic>
        <p:nvPicPr>
          <p:cNvPr id="470" name="Google Shape;470;p36"/>
          <p:cNvPicPr preferRelativeResize="0"/>
          <p:nvPr/>
        </p:nvPicPr>
        <p:blipFill rotWithShape="1">
          <a:blip r:embed="rId4">
            <a:alphaModFix/>
          </a:blip>
          <a:srcRect/>
          <a:stretch/>
        </p:blipFill>
        <p:spPr>
          <a:xfrm>
            <a:off x="467544" y="2735035"/>
            <a:ext cx="3672408" cy="3802525"/>
          </a:xfrm>
          <a:prstGeom prst="rect">
            <a:avLst/>
          </a:prstGeom>
          <a:noFill/>
          <a:ln>
            <a:noFill/>
          </a:ln>
        </p:spPr>
      </p:pic>
      <p:pic>
        <p:nvPicPr>
          <p:cNvPr id="471" name="Google Shape;471;p36"/>
          <p:cNvPicPr preferRelativeResize="0"/>
          <p:nvPr/>
        </p:nvPicPr>
        <p:blipFill rotWithShape="1">
          <a:blip r:embed="rId5">
            <a:alphaModFix/>
          </a:blip>
          <a:srcRect/>
          <a:stretch/>
        </p:blipFill>
        <p:spPr>
          <a:xfrm>
            <a:off x="4607496" y="2708920"/>
            <a:ext cx="4070548" cy="3838088"/>
          </a:xfrm>
          <a:prstGeom prst="rect">
            <a:avLst/>
          </a:prstGeom>
          <a:noFill/>
          <a:ln>
            <a:noFill/>
          </a:ln>
        </p:spPr>
      </p:pic>
      <p:sp>
        <p:nvSpPr>
          <p:cNvPr id="472" name="Google Shape;472;p36"/>
          <p:cNvSpPr/>
          <p:nvPr/>
        </p:nvSpPr>
        <p:spPr>
          <a:xfrm>
            <a:off x="5580112" y="6429838"/>
            <a:ext cx="1795556" cy="215444"/>
          </a:xfrm>
          <a:prstGeom prst="rect">
            <a:avLst/>
          </a:prstGeom>
          <a:noFill/>
          <a:ln>
            <a:noFill/>
          </a:ln>
        </p:spPr>
        <p:txBody>
          <a:bodyPr spcFirstLastPara="1" wrap="square" lIns="91425" tIns="45700" rIns="91425" bIns="45700" anchor="t" anchorCtr="0">
            <a:spAutoFit/>
          </a:bodyPr>
          <a:lstStyle/>
          <a:p>
            <a:pPr marL="38100" marR="0" lvl="0" indent="0" algn="l" rtl="0">
              <a:spcBef>
                <a:spcPts val="0"/>
              </a:spcBef>
              <a:spcAft>
                <a:spcPts val="0"/>
              </a:spcAft>
              <a:buNone/>
            </a:pPr>
            <a:r>
              <a:rPr lang="en-IN" sz="800" b="1">
                <a:solidFill>
                  <a:schemeClr val="dk1"/>
                </a:solidFill>
                <a:latin typeface="Calibri"/>
                <a:ea typeface="Calibri"/>
                <a:cs typeface="Calibri"/>
                <a:sym typeface="Calibri"/>
              </a:rPr>
              <a:t>Brute force attack on Caesar cipher</a:t>
            </a:r>
            <a:r>
              <a:rPr lang="en-IN" sz="800" b="1" baseline="30000">
                <a:solidFill>
                  <a:schemeClr val="dk1"/>
                </a:solidFill>
                <a:latin typeface="Calibri"/>
                <a:ea typeface="Calibri"/>
                <a:cs typeface="Calibri"/>
                <a:sym typeface="Calibri"/>
              </a:rPr>
              <a:t>[3]</a:t>
            </a:r>
            <a:endParaRPr sz="1800" baseline="30000">
              <a:solidFill>
                <a:schemeClr val="dk1"/>
              </a:solidFill>
              <a:latin typeface="Calibri"/>
              <a:ea typeface="Calibri"/>
              <a:cs typeface="Calibri"/>
              <a:sym typeface="Calibri"/>
            </a:endParaRPr>
          </a:p>
        </p:txBody>
      </p:sp>
      <p:sp>
        <p:nvSpPr>
          <p:cNvPr id="473" name="Google Shape;473;p36"/>
          <p:cNvSpPr/>
          <p:nvPr/>
        </p:nvSpPr>
        <p:spPr>
          <a:xfrm>
            <a:off x="1470432" y="6466402"/>
            <a:ext cx="1795556" cy="215444"/>
          </a:xfrm>
          <a:prstGeom prst="rect">
            <a:avLst/>
          </a:prstGeom>
          <a:noFill/>
          <a:ln>
            <a:noFill/>
          </a:ln>
        </p:spPr>
        <p:txBody>
          <a:bodyPr spcFirstLastPara="1" wrap="square" lIns="91425" tIns="45700" rIns="91425" bIns="45700" anchor="t" anchorCtr="0">
            <a:spAutoFit/>
          </a:bodyPr>
          <a:lstStyle/>
          <a:p>
            <a:pPr marL="38100" marR="0" lvl="0" indent="0" algn="l" rtl="0">
              <a:spcBef>
                <a:spcPts val="0"/>
              </a:spcBef>
              <a:spcAft>
                <a:spcPts val="0"/>
              </a:spcAft>
              <a:buNone/>
            </a:pPr>
            <a:r>
              <a:rPr lang="en-IN" sz="800" b="1">
                <a:solidFill>
                  <a:schemeClr val="dk1"/>
                </a:solidFill>
                <a:latin typeface="Calibri"/>
                <a:ea typeface="Calibri"/>
                <a:cs typeface="Calibri"/>
                <a:sym typeface="Calibri"/>
              </a:rPr>
              <a:t>Brute force attack on Caesar cipher</a:t>
            </a:r>
            <a:r>
              <a:rPr lang="en-IN" sz="800" b="1" baseline="30000">
                <a:solidFill>
                  <a:schemeClr val="dk1"/>
                </a:solidFill>
                <a:latin typeface="Calibri"/>
                <a:ea typeface="Calibri"/>
                <a:cs typeface="Calibri"/>
                <a:sym typeface="Calibri"/>
              </a:rPr>
              <a:t>[3]</a:t>
            </a:r>
            <a:endParaRPr sz="1800" baseline="30000">
              <a:solidFill>
                <a:schemeClr val="dk1"/>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6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6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pic>
        <p:nvPicPr>
          <p:cNvPr id="479" name="Google Shape;479;p37" descr="C:\Users\parul\Desktop\Untitled-1.png"/>
          <p:cNvPicPr preferRelativeResize="0"/>
          <p:nvPr/>
        </p:nvPicPr>
        <p:blipFill rotWithShape="1">
          <a:blip r:embed="rId3">
            <a:alphaModFix/>
          </a:blip>
          <a:srcRect/>
          <a:stretch/>
        </p:blipFill>
        <p:spPr>
          <a:xfrm>
            <a:off x="1857375" y="3071813"/>
            <a:ext cx="5430838" cy="2803525"/>
          </a:xfrm>
          <a:prstGeom prst="rect">
            <a:avLst/>
          </a:prstGeom>
          <a:noFill/>
          <a:ln>
            <a:noFill/>
          </a:ln>
        </p:spPr>
      </p:pic>
      <p:sp>
        <p:nvSpPr>
          <p:cNvPr id="480" name="Google Shape;480;p37"/>
          <p:cNvSpPr txBox="1"/>
          <p:nvPr/>
        </p:nvSpPr>
        <p:spPr>
          <a:xfrm>
            <a:off x="0" y="2180998"/>
            <a:ext cx="9144000" cy="356405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Calibri"/>
              <a:ea typeface="Calibri"/>
              <a:cs typeface="Calibri"/>
              <a:sym typeface="Calibri"/>
            </a:endParaRPr>
          </a:p>
          <a:p>
            <a:pPr marL="0" marR="0" lvl="0" indent="0" algn="l" rtl="0">
              <a:spcBef>
                <a:spcPts val="480"/>
              </a:spcBef>
              <a:spcAft>
                <a:spcPts val="0"/>
              </a:spcAft>
              <a:buClr>
                <a:schemeClr val="dk1"/>
              </a:buClr>
              <a:buSzPts val="2400"/>
              <a:buFont typeface="Arial"/>
              <a:buNone/>
            </a:pPr>
            <a:endParaRPr sz="2400">
              <a:solidFill>
                <a:schemeClr val="dk1"/>
              </a:solidFill>
              <a:latin typeface="Calibri"/>
              <a:ea typeface="Calibri"/>
              <a:cs typeface="Calibri"/>
              <a:sym typeface="Calibri"/>
            </a:endParaRPr>
          </a:p>
          <a:p>
            <a:pPr marL="0" marR="0" lvl="0" indent="0" algn="l" rtl="0">
              <a:spcBef>
                <a:spcPts val="480"/>
              </a:spcBef>
              <a:spcAft>
                <a:spcPts val="0"/>
              </a:spcAft>
              <a:buClr>
                <a:schemeClr val="dk1"/>
              </a:buClr>
              <a:buSzPts val="2400"/>
              <a:buFont typeface="Arial"/>
              <a:buNone/>
            </a:pPr>
            <a:endParaRPr sz="2400">
              <a:solidFill>
                <a:schemeClr val="dk1"/>
              </a:solidFill>
              <a:latin typeface="Calibri"/>
              <a:ea typeface="Calibri"/>
              <a:cs typeface="Calibri"/>
              <a:sym typeface="Calibri"/>
            </a:endParaRPr>
          </a:p>
          <a:p>
            <a:pPr marL="0" marR="0" lvl="0" indent="0" algn="l" rtl="0">
              <a:spcBef>
                <a:spcPts val="480"/>
              </a:spcBef>
              <a:spcAft>
                <a:spcPts val="0"/>
              </a:spcAft>
              <a:buClr>
                <a:schemeClr val="dk1"/>
              </a:buClr>
              <a:buSzPts val="2400"/>
              <a:buFont typeface="Arial"/>
              <a:buNone/>
            </a:pPr>
            <a:endParaRPr sz="2400">
              <a:solidFill>
                <a:schemeClr val="dk1"/>
              </a:solidFill>
              <a:latin typeface="Calibri"/>
              <a:ea typeface="Calibri"/>
              <a:cs typeface="Calibri"/>
              <a:sym typeface="Calibri"/>
            </a:endParaRPr>
          </a:p>
          <a:p>
            <a:pPr marL="0" marR="0" lvl="0" indent="0" algn="ctr" rtl="0">
              <a:spcBef>
                <a:spcPts val="480"/>
              </a:spcBef>
              <a:spcAft>
                <a:spcPts val="0"/>
              </a:spcAft>
              <a:buClr>
                <a:schemeClr val="dk1"/>
              </a:buClr>
              <a:buSzPts val="2400"/>
              <a:buFont typeface="Arial"/>
              <a:buNone/>
            </a:pPr>
            <a:r>
              <a:rPr lang="en-IN" sz="2400">
                <a:solidFill>
                  <a:schemeClr val="dk1"/>
                </a:solidFill>
                <a:latin typeface="Calibri"/>
                <a:ea typeface="Calibri"/>
                <a:cs typeface="Calibri"/>
                <a:sym typeface="Calibri"/>
              </a:rPr>
              <a:t>                                                                       </a:t>
            </a:r>
            <a:endParaRPr/>
          </a:p>
          <a:p>
            <a:pPr marL="0" marR="0" lvl="0" indent="0" algn="ctr" rtl="0">
              <a:spcBef>
                <a:spcPts val="480"/>
              </a:spcBef>
              <a:spcAft>
                <a:spcPts val="0"/>
              </a:spcAft>
              <a:buClr>
                <a:schemeClr val="dk1"/>
              </a:buClr>
              <a:buSzPts val="2400"/>
              <a:buFont typeface="Arial"/>
              <a:buNone/>
            </a:pPr>
            <a:endParaRPr sz="2400" b="1">
              <a:solidFill>
                <a:schemeClr val="dk1"/>
              </a:solidFill>
              <a:latin typeface="Courier New"/>
              <a:ea typeface="Courier New"/>
              <a:cs typeface="Courier New"/>
              <a:sym typeface="Courier New"/>
            </a:endParaRPr>
          </a:p>
          <a:p>
            <a:pPr marL="0" marR="0" lvl="0" indent="0" algn="ctr" rtl="0">
              <a:spcBef>
                <a:spcPts val="480"/>
              </a:spcBef>
              <a:spcAft>
                <a:spcPts val="0"/>
              </a:spcAft>
              <a:buClr>
                <a:schemeClr val="dk1"/>
              </a:buClr>
              <a:buSzPts val="2400"/>
              <a:buFont typeface="Arial"/>
              <a:buNone/>
            </a:pPr>
            <a:endParaRPr sz="2400" b="1">
              <a:solidFill>
                <a:schemeClr val="dk1"/>
              </a:solidFill>
              <a:latin typeface="Courier New"/>
              <a:ea typeface="Courier New"/>
              <a:cs typeface="Courier New"/>
              <a:sym typeface="Courier New"/>
            </a:endParaRPr>
          </a:p>
          <a:p>
            <a:pPr marL="0" marR="0" lvl="0" indent="0" algn="l" rtl="0">
              <a:spcBef>
                <a:spcPts val="480"/>
              </a:spcBef>
              <a:spcAft>
                <a:spcPts val="0"/>
              </a:spcAft>
              <a:buClr>
                <a:schemeClr val="dk1"/>
              </a:buClr>
              <a:buSzPts val="2400"/>
              <a:buFont typeface="Arial"/>
              <a:buNone/>
            </a:pPr>
            <a:endParaRPr sz="2400">
              <a:solidFill>
                <a:schemeClr val="dk1"/>
              </a:solidFill>
              <a:latin typeface="Calibri"/>
              <a:ea typeface="Calibri"/>
              <a:cs typeface="Calibri"/>
              <a:sym typeface="Calibri"/>
            </a:endParaRPr>
          </a:p>
        </p:txBody>
      </p:sp>
      <p:sp>
        <p:nvSpPr>
          <p:cNvPr id="481" name="Google Shape;481;p37"/>
          <p:cNvSpPr/>
          <p:nvPr/>
        </p:nvSpPr>
        <p:spPr>
          <a:xfrm>
            <a:off x="0" y="1643063"/>
            <a:ext cx="9144000" cy="642937"/>
          </a:xfrm>
          <a:prstGeom prst="rect">
            <a:avLst/>
          </a:prstGeom>
          <a:solidFill>
            <a:srgbClr val="1F497D"/>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lt1"/>
              </a:buClr>
              <a:buSzPts val="3000"/>
              <a:buFont typeface="Arial"/>
              <a:buNone/>
            </a:pPr>
            <a:r>
              <a:rPr lang="en-IN" sz="3000" b="1">
                <a:solidFill>
                  <a:schemeClr val="lt1"/>
                </a:solidFill>
                <a:latin typeface="Calibri"/>
                <a:ea typeface="Calibri"/>
                <a:cs typeface="Calibri"/>
                <a:sym typeface="Calibri"/>
              </a:rPr>
              <a:t>Substitution Techniques</a:t>
            </a:r>
            <a:endParaRPr sz="3000" b="1">
              <a:solidFill>
                <a:schemeClr val="lt1"/>
              </a:solidFill>
              <a:latin typeface="Calibri"/>
              <a:ea typeface="Calibri"/>
              <a:cs typeface="Calibri"/>
              <a:sym typeface="Calibri"/>
            </a:endParaRPr>
          </a:p>
        </p:txBody>
      </p:sp>
      <p:sp>
        <p:nvSpPr>
          <p:cNvPr id="482" name="Google Shape;482;p37"/>
          <p:cNvSpPr/>
          <p:nvPr/>
        </p:nvSpPr>
        <p:spPr>
          <a:xfrm>
            <a:off x="190500" y="1687513"/>
            <a:ext cx="8763000" cy="55403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3000"/>
              <a:buFont typeface="Arial"/>
              <a:buNone/>
            </a:pPr>
            <a:endParaRPr sz="3000" b="1">
              <a:solidFill>
                <a:schemeClr val="lt1"/>
              </a:solidFill>
              <a:latin typeface="Calibri"/>
              <a:ea typeface="Calibri"/>
              <a:cs typeface="Calibri"/>
              <a:sym typeface="Calibri"/>
            </a:endParaRPr>
          </a:p>
        </p:txBody>
      </p:sp>
      <p:sp>
        <p:nvSpPr>
          <p:cNvPr id="483" name="Google Shape;483;p37"/>
          <p:cNvSpPr/>
          <p:nvPr/>
        </p:nvSpPr>
        <p:spPr>
          <a:xfrm>
            <a:off x="-108520" y="2763207"/>
            <a:ext cx="8763000" cy="3046988"/>
          </a:xfrm>
          <a:prstGeom prst="rect">
            <a:avLst/>
          </a:prstGeom>
          <a:noFill/>
          <a:ln>
            <a:noFill/>
          </a:ln>
        </p:spPr>
        <p:txBody>
          <a:bodyPr spcFirstLastPara="1" wrap="square" lIns="91425" tIns="45700" rIns="91425" bIns="45700" anchor="t" anchorCtr="0">
            <a:spAutoFit/>
          </a:bodyPr>
          <a:lstStyle/>
          <a:p>
            <a:pPr marL="914400" marR="0" lvl="1" indent="-457200" algn="l" rtl="0">
              <a:spcBef>
                <a:spcPts val="0"/>
              </a:spcBef>
              <a:spcAft>
                <a:spcPts val="0"/>
              </a:spcAft>
              <a:buClr>
                <a:schemeClr val="dk1"/>
              </a:buClr>
              <a:buSzPts val="2400"/>
              <a:buFont typeface="Calibri"/>
              <a:buAutoNum type="arabicParenR"/>
            </a:pPr>
            <a:r>
              <a:rPr lang="en-IN" sz="2400" b="0" i="0" u="none" strike="noStrike" cap="none">
                <a:solidFill>
                  <a:schemeClr val="dk1"/>
                </a:solidFill>
                <a:latin typeface="Calibri"/>
                <a:ea typeface="Calibri"/>
                <a:cs typeface="Calibri"/>
                <a:sym typeface="Calibri"/>
              </a:rPr>
              <a:t>Caesar Cipher</a:t>
            </a:r>
            <a:endParaRPr sz="2400" b="0" i="0" u="none" strike="noStrike" cap="none">
              <a:solidFill>
                <a:schemeClr val="dk1"/>
              </a:solidFill>
              <a:latin typeface="Calibri"/>
              <a:ea typeface="Calibri"/>
              <a:cs typeface="Calibri"/>
              <a:sym typeface="Calibri"/>
            </a:endParaRPr>
          </a:p>
          <a:p>
            <a:pPr marL="914400" marR="0" lvl="1" indent="-457200" algn="l" rtl="0">
              <a:spcBef>
                <a:spcPts val="0"/>
              </a:spcBef>
              <a:spcAft>
                <a:spcPts val="0"/>
              </a:spcAft>
              <a:buClr>
                <a:schemeClr val="dk2"/>
              </a:buClr>
              <a:buSzPts val="2400"/>
              <a:buFont typeface="Calibri"/>
              <a:buAutoNum type="arabicParenR"/>
            </a:pPr>
            <a:r>
              <a:rPr lang="en-IN" sz="2400" b="1" i="0" u="none" strike="noStrike" cap="none">
                <a:solidFill>
                  <a:schemeClr val="dk2"/>
                </a:solidFill>
                <a:latin typeface="Calibri"/>
                <a:ea typeface="Calibri"/>
                <a:cs typeface="Calibri"/>
                <a:sym typeface="Calibri"/>
              </a:rPr>
              <a:t>Monoalphabetic Cipher</a:t>
            </a:r>
            <a:endParaRPr/>
          </a:p>
          <a:p>
            <a:pPr marL="914400" marR="0" lvl="1" indent="-457200" algn="l" rtl="0">
              <a:spcBef>
                <a:spcPts val="0"/>
              </a:spcBef>
              <a:spcAft>
                <a:spcPts val="0"/>
              </a:spcAft>
              <a:buClr>
                <a:schemeClr val="dk1"/>
              </a:buClr>
              <a:buSzPts val="2400"/>
              <a:buFont typeface="Calibri"/>
              <a:buAutoNum type="arabicParenR"/>
            </a:pPr>
            <a:r>
              <a:rPr lang="en-IN" sz="2400" b="0" i="0" u="none" strike="noStrike" cap="none">
                <a:solidFill>
                  <a:schemeClr val="dk1"/>
                </a:solidFill>
                <a:latin typeface="Calibri"/>
                <a:ea typeface="Calibri"/>
                <a:cs typeface="Calibri"/>
                <a:sym typeface="Calibri"/>
              </a:rPr>
              <a:t>Playfair Cipher</a:t>
            </a:r>
            <a:endParaRPr/>
          </a:p>
          <a:p>
            <a:pPr marL="914400" marR="0" lvl="1" indent="-457200" algn="l" rtl="0">
              <a:spcBef>
                <a:spcPts val="0"/>
              </a:spcBef>
              <a:spcAft>
                <a:spcPts val="0"/>
              </a:spcAft>
              <a:buClr>
                <a:schemeClr val="dk1"/>
              </a:buClr>
              <a:buSzPts val="2400"/>
              <a:buFont typeface="Calibri"/>
              <a:buAutoNum type="arabicParenR"/>
            </a:pPr>
            <a:r>
              <a:rPr lang="en-IN" sz="2400" b="0" i="0" u="none" strike="noStrike" cap="none">
                <a:solidFill>
                  <a:schemeClr val="dk1"/>
                </a:solidFill>
                <a:latin typeface="Calibri"/>
                <a:ea typeface="Calibri"/>
                <a:cs typeface="Calibri"/>
                <a:sym typeface="Calibri"/>
              </a:rPr>
              <a:t>Hill Cipher</a:t>
            </a:r>
            <a:endParaRPr/>
          </a:p>
          <a:p>
            <a:pPr marL="914400" marR="0" lvl="1" indent="-457200" algn="l" rtl="0">
              <a:spcBef>
                <a:spcPts val="0"/>
              </a:spcBef>
              <a:spcAft>
                <a:spcPts val="0"/>
              </a:spcAft>
              <a:buClr>
                <a:schemeClr val="dk1"/>
              </a:buClr>
              <a:buSzPts val="2400"/>
              <a:buFont typeface="Calibri"/>
              <a:buAutoNum type="arabicParenR"/>
            </a:pPr>
            <a:r>
              <a:rPr lang="en-IN" sz="2400" b="0" i="0" u="none" strike="noStrike" cap="none">
                <a:solidFill>
                  <a:schemeClr val="dk1"/>
                </a:solidFill>
                <a:latin typeface="Calibri"/>
                <a:ea typeface="Calibri"/>
                <a:cs typeface="Calibri"/>
                <a:sym typeface="Calibri"/>
              </a:rPr>
              <a:t>Polyalphabetic Ciphers</a:t>
            </a:r>
            <a:endParaRPr/>
          </a:p>
          <a:p>
            <a:pPr marL="914400" marR="0" lvl="1" indent="-457200" algn="l" rtl="0">
              <a:spcBef>
                <a:spcPts val="0"/>
              </a:spcBef>
              <a:spcAft>
                <a:spcPts val="0"/>
              </a:spcAft>
              <a:buClr>
                <a:schemeClr val="dk1"/>
              </a:buClr>
              <a:buSzPts val="2400"/>
              <a:buFont typeface="Calibri"/>
              <a:buAutoNum type="arabicParenR"/>
            </a:pPr>
            <a:r>
              <a:rPr lang="en-IN" sz="2400" b="0" i="0" u="none" strike="noStrike" cap="none">
                <a:solidFill>
                  <a:schemeClr val="dk1"/>
                </a:solidFill>
                <a:latin typeface="Calibri"/>
                <a:ea typeface="Calibri"/>
                <a:cs typeface="Calibri"/>
                <a:sym typeface="Calibri"/>
              </a:rPr>
              <a:t>One-Time Pad</a:t>
            </a:r>
            <a:endParaRPr/>
          </a:p>
          <a:p>
            <a:pPr marL="342900" marR="0" lvl="0" indent="-190500" algn="l" rtl="0">
              <a:spcBef>
                <a:spcPts val="0"/>
              </a:spcBef>
              <a:spcAft>
                <a:spcPts val="0"/>
              </a:spcAft>
              <a:buClr>
                <a:schemeClr val="dk1"/>
              </a:buClr>
              <a:buSzPts val="2400"/>
              <a:buFont typeface="Arial"/>
              <a:buNone/>
            </a:pPr>
            <a:endParaRPr sz="2400">
              <a:solidFill>
                <a:schemeClr val="dk1"/>
              </a:solidFill>
              <a:latin typeface="Consolas"/>
              <a:ea typeface="Consolas"/>
              <a:cs typeface="Consolas"/>
              <a:sym typeface="Consolas"/>
            </a:endParaRPr>
          </a:p>
          <a:p>
            <a:pPr marL="342900" marR="0" lvl="0" indent="-190500" algn="l" rtl="0">
              <a:spcBef>
                <a:spcPts val="0"/>
              </a:spcBef>
              <a:spcAft>
                <a:spcPts val="0"/>
              </a:spcAft>
              <a:buClr>
                <a:schemeClr val="dk1"/>
              </a:buClr>
              <a:buSzPts val="2400"/>
              <a:buFont typeface="Arial"/>
              <a:buNone/>
            </a:pPr>
            <a:endParaRPr sz="2400">
              <a:solidFill>
                <a:schemeClr val="dk1"/>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8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8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8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8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8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8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8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pic>
        <p:nvPicPr>
          <p:cNvPr id="489" name="Google Shape;489;p38" descr="C:\Users\parul\Desktop\Untitled-1.png"/>
          <p:cNvPicPr preferRelativeResize="0"/>
          <p:nvPr/>
        </p:nvPicPr>
        <p:blipFill rotWithShape="1">
          <a:blip r:embed="rId3">
            <a:alphaModFix/>
          </a:blip>
          <a:srcRect/>
          <a:stretch/>
        </p:blipFill>
        <p:spPr>
          <a:xfrm>
            <a:off x="1857375" y="3071813"/>
            <a:ext cx="5430838" cy="2803525"/>
          </a:xfrm>
          <a:prstGeom prst="rect">
            <a:avLst/>
          </a:prstGeom>
          <a:noFill/>
          <a:ln>
            <a:noFill/>
          </a:ln>
        </p:spPr>
      </p:pic>
      <p:sp>
        <p:nvSpPr>
          <p:cNvPr id="490" name="Google Shape;490;p38"/>
          <p:cNvSpPr txBox="1"/>
          <p:nvPr/>
        </p:nvSpPr>
        <p:spPr>
          <a:xfrm>
            <a:off x="0" y="2431483"/>
            <a:ext cx="8953500" cy="3600986"/>
          </a:xfrm>
          <a:prstGeom prst="rect">
            <a:avLst/>
          </a:prstGeom>
          <a:no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chemeClr val="dk1"/>
              </a:buClr>
              <a:buSzPts val="2400"/>
              <a:buFont typeface="Arial"/>
              <a:buChar char="•"/>
            </a:pPr>
            <a:r>
              <a:rPr lang="en-IN" sz="2400">
                <a:solidFill>
                  <a:schemeClr val="dk1"/>
                </a:solidFill>
                <a:latin typeface="Calibri"/>
                <a:ea typeface="Calibri"/>
                <a:cs typeface="Calibri"/>
                <a:sym typeface="Calibri"/>
              </a:rPr>
              <a:t>It is an improvement to the Caesar Cipher. </a:t>
            </a:r>
            <a:endParaRPr sz="2400">
              <a:solidFill>
                <a:schemeClr val="dk1"/>
              </a:solidFill>
              <a:latin typeface="Calibri"/>
              <a:ea typeface="Calibri"/>
              <a:cs typeface="Calibri"/>
              <a:sym typeface="Calibri"/>
            </a:endParaRPr>
          </a:p>
          <a:p>
            <a:pPr marL="0" marR="0" lvl="0" indent="0" algn="l" rtl="0">
              <a:spcBef>
                <a:spcPts val="480"/>
              </a:spcBef>
              <a:spcAft>
                <a:spcPts val="0"/>
              </a:spcAft>
              <a:buClr>
                <a:schemeClr val="dk1"/>
              </a:buClr>
              <a:buSzPts val="2400"/>
              <a:buFont typeface="Arial"/>
              <a:buNone/>
            </a:pPr>
            <a:endParaRPr sz="2400">
              <a:solidFill>
                <a:schemeClr val="dk1"/>
              </a:solidFill>
              <a:latin typeface="Calibri"/>
              <a:ea typeface="Calibri"/>
              <a:cs typeface="Calibri"/>
              <a:sym typeface="Calibri"/>
            </a:endParaRPr>
          </a:p>
          <a:p>
            <a:pPr marL="342900" marR="0" lvl="0" indent="-342900" algn="l" rtl="0">
              <a:spcBef>
                <a:spcPts val="480"/>
              </a:spcBef>
              <a:spcAft>
                <a:spcPts val="0"/>
              </a:spcAft>
              <a:buClr>
                <a:schemeClr val="dk1"/>
              </a:buClr>
              <a:buSzPts val="2400"/>
              <a:buFont typeface="Arial"/>
              <a:buChar char="•"/>
            </a:pPr>
            <a:r>
              <a:rPr lang="en-IN" sz="2400">
                <a:solidFill>
                  <a:schemeClr val="dk1"/>
                </a:solidFill>
                <a:latin typeface="Calibri"/>
                <a:ea typeface="Calibri"/>
                <a:cs typeface="Calibri"/>
                <a:sym typeface="Calibri"/>
              </a:rPr>
              <a:t>Instead of shifting the alphabets by some number, this scheme uses some permutation of the letters in alphabet.</a:t>
            </a:r>
            <a:endParaRPr/>
          </a:p>
          <a:p>
            <a:pPr marL="0" marR="0" lvl="0" indent="0" algn="l" rtl="0">
              <a:spcBef>
                <a:spcPts val="480"/>
              </a:spcBef>
              <a:spcAft>
                <a:spcPts val="0"/>
              </a:spcAft>
              <a:buClr>
                <a:schemeClr val="dk1"/>
              </a:buClr>
              <a:buSzPts val="2400"/>
              <a:buFont typeface="Arial"/>
              <a:buNone/>
            </a:pPr>
            <a:endParaRPr sz="2400">
              <a:solidFill>
                <a:schemeClr val="dk1"/>
              </a:solidFill>
              <a:latin typeface="Calibri"/>
              <a:ea typeface="Calibri"/>
              <a:cs typeface="Calibri"/>
              <a:sym typeface="Calibri"/>
            </a:endParaRPr>
          </a:p>
          <a:p>
            <a:pPr marL="342900" marR="0" lvl="0" indent="-139700" algn="just" rtl="0">
              <a:spcBef>
                <a:spcPts val="640"/>
              </a:spcBef>
              <a:spcAft>
                <a:spcPts val="0"/>
              </a:spcAft>
              <a:buClr>
                <a:schemeClr val="dk1"/>
              </a:buClr>
              <a:buSzPts val="3200"/>
              <a:buFont typeface="Arial"/>
              <a:buNone/>
            </a:pPr>
            <a:endParaRPr sz="3200">
              <a:solidFill>
                <a:schemeClr val="dk1"/>
              </a:solidFill>
              <a:latin typeface="Calibri"/>
              <a:ea typeface="Calibri"/>
              <a:cs typeface="Calibri"/>
              <a:sym typeface="Calibri"/>
            </a:endParaRPr>
          </a:p>
          <a:p>
            <a:pPr marL="342900" marR="0" lvl="0" indent="-190500" algn="l" rtl="0">
              <a:lnSpc>
                <a:spcPct val="90000"/>
              </a:lnSpc>
              <a:spcBef>
                <a:spcPts val="480"/>
              </a:spcBef>
              <a:spcAft>
                <a:spcPts val="0"/>
              </a:spcAft>
              <a:buClr>
                <a:schemeClr val="dk1"/>
              </a:buClr>
              <a:buSzPts val="2400"/>
              <a:buFont typeface="Arial"/>
              <a:buNone/>
            </a:pPr>
            <a:endParaRPr sz="2400">
              <a:solidFill>
                <a:schemeClr val="dk1"/>
              </a:solidFill>
              <a:latin typeface="Calibri"/>
              <a:ea typeface="Calibri"/>
              <a:cs typeface="Calibri"/>
              <a:sym typeface="Calibri"/>
            </a:endParaRPr>
          </a:p>
          <a:p>
            <a:pPr marL="0" marR="0" lvl="0" indent="0" algn="just" rtl="0">
              <a:spcBef>
                <a:spcPts val="480"/>
              </a:spcBef>
              <a:spcAft>
                <a:spcPts val="0"/>
              </a:spcAft>
              <a:buClr>
                <a:schemeClr val="dk1"/>
              </a:buClr>
              <a:buSzPts val="2400"/>
              <a:buFont typeface="Arial"/>
              <a:buNone/>
            </a:pPr>
            <a:endParaRPr sz="2400">
              <a:solidFill>
                <a:schemeClr val="dk1"/>
              </a:solidFill>
              <a:latin typeface="Calibri"/>
              <a:ea typeface="Calibri"/>
              <a:cs typeface="Calibri"/>
              <a:sym typeface="Calibri"/>
            </a:endParaRPr>
          </a:p>
        </p:txBody>
      </p:sp>
      <p:sp>
        <p:nvSpPr>
          <p:cNvPr id="491" name="Google Shape;491;p38"/>
          <p:cNvSpPr/>
          <p:nvPr/>
        </p:nvSpPr>
        <p:spPr>
          <a:xfrm>
            <a:off x="0" y="1643063"/>
            <a:ext cx="9144000" cy="642937"/>
          </a:xfrm>
          <a:prstGeom prst="rect">
            <a:avLst/>
          </a:prstGeom>
          <a:solidFill>
            <a:srgbClr val="1F497D"/>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lt1"/>
              </a:buClr>
              <a:buSzPts val="3000"/>
              <a:buFont typeface="Arial"/>
              <a:buNone/>
            </a:pPr>
            <a:r>
              <a:rPr lang="en-IN" sz="3000" b="1">
                <a:solidFill>
                  <a:schemeClr val="lt1"/>
                </a:solidFill>
                <a:latin typeface="Calibri"/>
                <a:ea typeface="Calibri"/>
                <a:cs typeface="Calibri"/>
                <a:sym typeface="Calibri"/>
              </a:rPr>
              <a:t>2) Monoalphabetic Cipher (Simple substitution)</a:t>
            </a:r>
            <a:endParaRPr sz="3000" b="1">
              <a:solidFill>
                <a:schemeClr val="lt1"/>
              </a:solidFill>
              <a:latin typeface="Calibri"/>
              <a:ea typeface="Calibri"/>
              <a:cs typeface="Calibri"/>
              <a:sym typeface="Calibri"/>
            </a:endParaRPr>
          </a:p>
        </p:txBody>
      </p:sp>
      <p:sp>
        <p:nvSpPr>
          <p:cNvPr id="492" name="Google Shape;492;p38"/>
          <p:cNvSpPr/>
          <p:nvPr/>
        </p:nvSpPr>
        <p:spPr>
          <a:xfrm>
            <a:off x="190500" y="1687513"/>
            <a:ext cx="8763000" cy="55403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3000"/>
              <a:buFont typeface="Arial"/>
              <a:buNone/>
            </a:pPr>
            <a:endParaRPr sz="3000" b="1">
              <a:solidFill>
                <a:schemeClr val="lt1"/>
              </a:solidFill>
              <a:latin typeface="Calibri"/>
              <a:ea typeface="Calibri"/>
              <a:cs typeface="Calibri"/>
              <a:sym typeface="Calibri"/>
            </a:endParaRPr>
          </a:p>
        </p:txBody>
      </p:sp>
      <p:sp>
        <p:nvSpPr>
          <p:cNvPr id="493" name="Google Shape;493;p38"/>
          <p:cNvSpPr/>
          <p:nvPr/>
        </p:nvSpPr>
        <p:spPr>
          <a:xfrm>
            <a:off x="285750" y="5167452"/>
            <a:ext cx="8763000"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000">
                <a:solidFill>
                  <a:schemeClr val="dk1"/>
                </a:solidFill>
                <a:latin typeface="Consolas"/>
                <a:ea typeface="Consolas"/>
                <a:cs typeface="Consolas"/>
                <a:sym typeface="Consolas"/>
              </a:rPr>
              <a:t>plain:  a b c d e f g h i j k l m n o p q r s t u v w x y z</a:t>
            </a:r>
            <a:endParaRPr/>
          </a:p>
          <a:p>
            <a:pPr marL="0" marR="0" lvl="0" indent="0" algn="l" rtl="0">
              <a:spcBef>
                <a:spcPts val="0"/>
              </a:spcBef>
              <a:spcAft>
                <a:spcPts val="0"/>
              </a:spcAft>
              <a:buNone/>
            </a:pPr>
            <a:r>
              <a:rPr lang="en-IN" sz="2000">
                <a:solidFill>
                  <a:schemeClr val="dk1"/>
                </a:solidFill>
                <a:latin typeface="Consolas"/>
                <a:ea typeface="Consolas"/>
                <a:cs typeface="Consolas"/>
                <a:sym typeface="Consolas"/>
              </a:rPr>
              <a:t>cipher: y n l k x b s h m i w d p j r o q v f e a u g t z c</a:t>
            </a:r>
            <a:endParaRPr sz="2000">
              <a:solidFill>
                <a:schemeClr val="dk1"/>
              </a:solidFill>
              <a:latin typeface="Consolas"/>
              <a:ea typeface="Consolas"/>
              <a:cs typeface="Consolas"/>
              <a:sym typeface="Consola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9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97"/>
        <p:cNvGrpSpPr/>
        <p:nvPr/>
      </p:nvGrpSpPr>
      <p:grpSpPr>
        <a:xfrm>
          <a:off x="0" y="0"/>
          <a:ext cx="0" cy="0"/>
          <a:chOff x="0" y="0"/>
          <a:chExt cx="0" cy="0"/>
        </a:xfrm>
      </p:grpSpPr>
      <p:pic>
        <p:nvPicPr>
          <p:cNvPr id="499" name="Google Shape;499;p39" descr="C:\Users\parul\Desktop\Untitled-1.png"/>
          <p:cNvPicPr preferRelativeResize="0"/>
          <p:nvPr/>
        </p:nvPicPr>
        <p:blipFill rotWithShape="1">
          <a:blip r:embed="rId3">
            <a:alphaModFix/>
          </a:blip>
          <a:srcRect/>
          <a:stretch/>
        </p:blipFill>
        <p:spPr>
          <a:xfrm>
            <a:off x="1857375" y="3071813"/>
            <a:ext cx="5430838" cy="2803525"/>
          </a:xfrm>
          <a:prstGeom prst="rect">
            <a:avLst/>
          </a:prstGeom>
          <a:noFill/>
          <a:ln>
            <a:noFill/>
          </a:ln>
        </p:spPr>
      </p:pic>
      <p:sp>
        <p:nvSpPr>
          <p:cNvPr id="500" name="Google Shape;500;p39"/>
          <p:cNvSpPr txBox="1"/>
          <p:nvPr/>
        </p:nvSpPr>
        <p:spPr>
          <a:xfrm>
            <a:off x="0" y="2431483"/>
            <a:ext cx="8953500" cy="485671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Calibri"/>
              <a:ea typeface="Calibri"/>
              <a:cs typeface="Calibri"/>
              <a:sym typeface="Calibri"/>
            </a:endParaRPr>
          </a:p>
          <a:p>
            <a:pPr marL="342900" marR="0" lvl="0" indent="-342900" algn="l" rtl="0">
              <a:spcBef>
                <a:spcPts val="480"/>
              </a:spcBef>
              <a:spcAft>
                <a:spcPts val="0"/>
              </a:spcAft>
              <a:buClr>
                <a:schemeClr val="dk1"/>
              </a:buClr>
              <a:buSzPts val="2400"/>
              <a:buFont typeface="Arial"/>
              <a:buChar char="•"/>
            </a:pPr>
            <a:r>
              <a:rPr lang="en-IN" sz="2400">
                <a:solidFill>
                  <a:schemeClr val="dk1"/>
                </a:solidFill>
                <a:latin typeface="Calibri"/>
                <a:ea typeface="Calibri"/>
                <a:cs typeface="Calibri"/>
                <a:sym typeface="Calibri"/>
              </a:rPr>
              <a:t>The sender and the receiver decide on a randomly selected permutation of the letters of the alphabet.</a:t>
            </a:r>
            <a:endParaRPr/>
          </a:p>
          <a:p>
            <a:pPr marL="0" marR="0" lvl="0" indent="0" algn="l" rtl="0">
              <a:spcBef>
                <a:spcPts val="480"/>
              </a:spcBef>
              <a:spcAft>
                <a:spcPts val="0"/>
              </a:spcAft>
              <a:buClr>
                <a:schemeClr val="dk1"/>
              </a:buClr>
              <a:buSzPts val="2400"/>
              <a:buFont typeface="Arial"/>
              <a:buNone/>
            </a:pPr>
            <a:endParaRPr sz="2400">
              <a:solidFill>
                <a:schemeClr val="dk1"/>
              </a:solidFill>
              <a:latin typeface="Calibri"/>
              <a:ea typeface="Calibri"/>
              <a:cs typeface="Calibri"/>
              <a:sym typeface="Calibri"/>
            </a:endParaRPr>
          </a:p>
          <a:p>
            <a:pPr marL="342900" marR="0" lvl="0" indent="-342900" algn="l" rtl="0">
              <a:spcBef>
                <a:spcPts val="480"/>
              </a:spcBef>
              <a:spcAft>
                <a:spcPts val="0"/>
              </a:spcAft>
              <a:buClr>
                <a:schemeClr val="dk1"/>
              </a:buClr>
              <a:buSzPts val="2400"/>
              <a:buFont typeface="Arial"/>
              <a:buChar char="•"/>
            </a:pPr>
            <a:r>
              <a:rPr lang="en-IN" sz="2400">
                <a:solidFill>
                  <a:schemeClr val="dk1"/>
                </a:solidFill>
                <a:latin typeface="Calibri"/>
                <a:ea typeface="Calibri"/>
                <a:cs typeface="Calibri"/>
                <a:sym typeface="Calibri"/>
              </a:rPr>
              <a:t>With 26 letters in alphabet, the possible permutations are 26! which is equal to 4x1026.</a:t>
            </a:r>
            <a:endParaRPr/>
          </a:p>
          <a:p>
            <a:pPr marL="342900" marR="0" lvl="0" indent="-190500" algn="just" rtl="0">
              <a:spcBef>
                <a:spcPts val="480"/>
              </a:spcBef>
              <a:spcAft>
                <a:spcPts val="0"/>
              </a:spcAft>
              <a:buClr>
                <a:schemeClr val="dk1"/>
              </a:buClr>
              <a:buSzPts val="2400"/>
              <a:buFont typeface="Arial"/>
              <a:buNone/>
            </a:pPr>
            <a:endParaRPr sz="2400">
              <a:solidFill>
                <a:schemeClr val="dk1"/>
              </a:solidFill>
              <a:latin typeface="Calibri"/>
              <a:ea typeface="Calibri"/>
              <a:cs typeface="Calibri"/>
              <a:sym typeface="Calibri"/>
            </a:endParaRPr>
          </a:p>
          <a:p>
            <a:pPr marL="342900" marR="0" lvl="0" indent="-139700" algn="just" rtl="0">
              <a:spcBef>
                <a:spcPts val="640"/>
              </a:spcBef>
              <a:spcAft>
                <a:spcPts val="0"/>
              </a:spcAft>
              <a:buClr>
                <a:schemeClr val="dk1"/>
              </a:buClr>
              <a:buSzPts val="3200"/>
              <a:buFont typeface="Arial"/>
              <a:buNone/>
            </a:pPr>
            <a:endParaRPr sz="3200">
              <a:solidFill>
                <a:schemeClr val="dk1"/>
              </a:solidFill>
              <a:latin typeface="Calibri"/>
              <a:ea typeface="Calibri"/>
              <a:cs typeface="Calibri"/>
              <a:sym typeface="Calibri"/>
            </a:endParaRPr>
          </a:p>
          <a:p>
            <a:pPr marL="719138" marR="0" lvl="2" indent="0" algn="l" rtl="0">
              <a:spcBef>
                <a:spcPts val="480"/>
              </a:spcBef>
              <a:spcAft>
                <a:spcPts val="0"/>
              </a:spcAft>
              <a:buClr>
                <a:schemeClr val="dk1"/>
              </a:buClr>
              <a:buSzPts val="2400"/>
              <a:buFont typeface="Arial"/>
              <a:buNone/>
            </a:pPr>
            <a:endParaRPr sz="2400" b="0" i="0" u="none" strike="noStrike" cap="none">
              <a:solidFill>
                <a:schemeClr val="dk1"/>
              </a:solidFill>
              <a:latin typeface="Calibri"/>
              <a:ea typeface="Calibri"/>
              <a:cs typeface="Calibri"/>
              <a:sym typeface="Calibri"/>
            </a:endParaRPr>
          </a:p>
          <a:p>
            <a:pPr marL="342900" marR="0" lvl="0" indent="-190500" algn="l" rtl="0">
              <a:lnSpc>
                <a:spcPct val="90000"/>
              </a:lnSpc>
              <a:spcBef>
                <a:spcPts val="480"/>
              </a:spcBef>
              <a:spcAft>
                <a:spcPts val="0"/>
              </a:spcAft>
              <a:buClr>
                <a:schemeClr val="dk1"/>
              </a:buClr>
              <a:buSzPts val="2400"/>
              <a:buFont typeface="Arial"/>
              <a:buNone/>
            </a:pPr>
            <a:endParaRPr sz="2400">
              <a:solidFill>
                <a:schemeClr val="dk1"/>
              </a:solidFill>
              <a:latin typeface="Calibri"/>
              <a:ea typeface="Calibri"/>
              <a:cs typeface="Calibri"/>
              <a:sym typeface="Calibri"/>
            </a:endParaRPr>
          </a:p>
          <a:p>
            <a:pPr marL="0" marR="0" lvl="0" indent="0" algn="just" rtl="0">
              <a:spcBef>
                <a:spcPts val="480"/>
              </a:spcBef>
              <a:spcAft>
                <a:spcPts val="0"/>
              </a:spcAft>
              <a:buClr>
                <a:schemeClr val="dk1"/>
              </a:buClr>
              <a:buSzPts val="2400"/>
              <a:buFont typeface="Arial"/>
              <a:buNone/>
            </a:pPr>
            <a:endParaRPr sz="2400">
              <a:solidFill>
                <a:schemeClr val="dk1"/>
              </a:solidFill>
              <a:latin typeface="Calibri"/>
              <a:ea typeface="Calibri"/>
              <a:cs typeface="Calibri"/>
              <a:sym typeface="Calibri"/>
            </a:endParaRPr>
          </a:p>
        </p:txBody>
      </p:sp>
      <p:sp>
        <p:nvSpPr>
          <p:cNvPr id="501" name="Google Shape;501;p39"/>
          <p:cNvSpPr/>
          <p:nvPr/>
        </p:nvSpPr>
        <p:spPr>
          <a:xfrm>
            <a:off x="0" y="1643063"/>
            <a:ext cx="9144000" cy="642937"/>
          </a:xfrm>
          <a:prstGeom prst="rect">
            <a:avLst/>
          </a:prstGeom>
          <a:solidFill>
            <a:srgbClr val="1F497D"/>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lt1"/>
              </a:buClr>
              <a:buSzPts val="3000"/>
              <a:buFont typeface="Arial"/>
              <a:buNone/>
            </a:pPr>
            <a:r>
              <a:rPr lang="en-IN" sz="3000" b="1">
                <a:solidFill>
                  <a:schemeClr val="lt1"/>
                </a:solidFill>
                <a:latin typeface="Calibri"/>
                <a:ea typeface="Calibri"/>
                <a:cs typeface="Calibri"/>
                <a:sym typeface="Calibri"/>
              </a:rPr>
              <a:t>2) Monoalphabetic Cipher (Simple substitution)</a:t>
            </a:r>
            <a:endParaRPr sz="3000" b="1">
              <a:solidFill>
                <a:schemeClr val="lt1"/>
              </a:solidFill>
              <a:latin typeface="Calibri"/>
              <a:ea typeface="Calibri"/>
              <a:cs typeface="Calibri"/>
              <a:sym typeface="Calibri"/>
            </a:endParaRPr>
          </a:p>
        </p:txBody>
      </p:sp>
      <p:sp>
        <p:nvSpPr>
          <p:cNvPr id="502" name="Google Shape;502;p39"/>
          <p:cNvSpPr/>
          <p:nvPr/>
        </p:nvSpPr>
        <p:spPr>
          <a:xfrm>
            <a:off x="190500" y="1687513"/>
            <a:ext cx="8763000" cy="55403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3000"/>
              <a:buFont typeface="Arial"/>
              <a:buNone/>
            </a:pPr>
            <a:endParaRPr sz="3000" b="1">
              <a:solidFill>
                <a:schemeClr val="lt1"/>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pic>
        <p:nvPicPr>
          <p:cNvPr id="119" name="Google Shape;119;p4" descr="C:\Users\parul\Desktop\Untitled-1.png"/>
          <p:cNvPicPr preferRelativeResize="0"/>
          <p:nvPr/>
        </p:nvPicPr>
        <p:blipFill rotWithShape="1">
          <a:blip r:embed="rId3">
            <a:alphaModFix/>
          </a:blip>
          <a:srcRect/>
          <a:stretch/>
        </p:blipFill>
        <p:spPr>
          <a:xfrm>
            <a:off x="1857375" y="3071813"/>
            <a:ext cx="5430838" cy="2803525"/>
          </a:xfrm>
          <a:prstGeom prst="rect">
            <a:avLst/>
          </a:prstGeom>
          <a:noFill/>
          <a:ln>
            <a:noFill/>
          </a:ln>
        </p:spPr>
      </p:pic>
      <p:sp>
        <p:nvSpPr>
          <p:cNvPr id="120" name="Google Shape;120;p4"/>
          <p:cNvSpPr txBox="1"/>
          <p:nvPr/>
        </p:nvSpPr>
        <p:spPr>
          <a:xfrm>
            <a:off x="-612576" y="4280132"/>
            <a:ext cx="8558213" cy="179126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2400"/>
              <a:buFont typeface="Arial"/>
              <a:buNone/>
            </a:pPr>
            <a:endParaRPr sz="2400" b="0" i="0" u="none" strike="noStrike" cap="none">
              <a:solidFill>
                <a:schemeClr val="dk1"/>
              </a:solidFill>
              <a:latin typeface="Calibri"/>
              <a:ea typeface="Calibri"/>
              <a:cs typeface="Calibri"/>
              <a:sym typeface="Calibri"/>
            </a:endParaRPr>
          </a:p>
          <a:p>
            <a:pPr marL="0" marR="0" lvl="0" indent="0" algn="l" rtl="0">
              <a:spcBef>
                <a:spcPts val="480"/>
              </a:spcBef>
              <a:spcAft>
                <a:spcPts val="0"/>
              </a:spcAft>
              <a:buClr>
                <a:schemeClr val="dk1"/>
              </a:buClr>
              <a:buSzPts val="2400"/>
              <a:buFont typeface="Arial"/>
              <a:buNone/>
            </a:pPr>
            <a:endParaRPr sz="2400" b="1" i="0" u="none" strike="noStrike" cap="none">
              <a:solidFill>
                <a:schemeClr val="dk2"/>
              </a:solidFill>
              <a:latin typeface="Calibri"/>
              <a:ea typeface="Calibri"/>
              <a:cs typeface="Calibri"/>
              <a:sym typeface="Calibri"/>
            </a:endParaRPr>
          </a:p>
          <a:p>
            <a:pPr marL="0" marR="0" lvl="0" indent="0" algn="l" rtl="0">
              <a:spcBef>
                <a:spcPts val="480"/>
              </a:spcBef>
              <a:spcAft>
                <a:spcPts val="0"/>
              </a:spcAft>
              <a:buClr>
                <a:schemeClr val="dk1"/>
              </a:buClr>
              <a:buSzPts val="2400"/>
              <a:buFont typeface="Arial"/>
              <a:buNone/>
            </a:pPr>
            <a:endParaRPr sz="2400" b="0" i="0" u="none" strike="noStrike" cap="none">
              <a:solidFill>
                <a:schemeClr val="dk1"/>
              </a:solidFill>
              <a:latin typeface="Calibri"/>
              <a:ea typeface="Calibri"/>
              <a:cs typeface="Calibri"/>
              <a:sym typeface="Calibri"/>
            </a:endParaRPr>
          </a:p>
          <a:p>
            <a:pPr marL="0" marR="0" lvl="0" indent="0" algn="l" rtl="0">
              <a:spcBef>
                <a:spcPts val="480"/>
              </a:spcBef>
              <a:spcAft>
                <a:spcPts val="0"/>
              </a:spcAft>
              <a:buClr>
                <a:schemeClr val="dk1"/>
              </a:buClr>
              <a:buSzPts val="2400"/>
              <a:buFont typeface="Arial"/>
              <a:buNone/>
            </a:pPr>
            <a:endParaRPr sz="2400" b="0" i="0" u="none" strike="noStrike" cap="none">
              <a:solidFill>
                <a:schemeClr val="dk1"/>
              </a:solidFill>
              <a:latin typeface="Calibri"/>
              <a:ea typeface="Calibri"/>
              <a:cs typeface="Calibri"/>
              <a:sym typeface="Calibri"/>
            </a:endParaRPr>
          </a:p>
        </p:txBody>
      </p:sp>
      <p:sp>
        <p:nvSpPr>
          <p:cNvPr id="121" name="Google Shape;121;p4"/>
          <p:cNvSpPr/>
          <p:nvPr/>
        </p:nvSpPr>
        <p:spPr>
          <a:xfrm>
            <a:off x="0" y="1643063"/>
            <a:ext cx="9144000" cy="642937"/>
          </a:xfrm>
          <a:prstGeom prst="rect">
            <a:avLst/>
          </a:prstGeom>
          <a:solidFill>
            <a:srgbClr val="1F497D"/>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
        <p:nvSpPr>
          <p:cNvPr id="122" name="Google Shape;122;p4"/>
          <p:cNvSpPr/>
          <p:nvPr/>
        </p:nvSpPr>
        <p:spPr>
          <a:xfrm>
            <a:off x="190500" y="1687513"/>
            <a:ext cx="8763000" cy="55403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lt1"/>
              </a:buClr>
              <a:buSzPts val="3000"/>
              <a:buFont typeface="Arial"/>
              <a:buNone/>
            </a:pPr>
            <a:r>
              <a:rPr lang="en-IN" sz="3000" b="1" i="0" u="none" strike="noStrike" cap="none">
                <a:solidFill>
                  <a:schemeClr val="lt1"/>
                </a:solidFill>
                <a:latin typeface="Calibri"/>
                <a:ea typeface="Calibri"/>
                <a:cs typeface="Calibri"/>
                <a:sym typeface="Calibri"/>
              </a:rPr>
              <a:t>Encryption and Decryption</a:t>
            </a:r>
            <a:endParaRPr sz="3000" b="1" i="0" u="none" strike="noStrike" cap="none">
              <a:solidFill>
                <a:schemeClr val="lt1"/>
              </a:solidFill>
              <a:latin typeface="Calibri"/>
              <a:ea typeface="Calibri"/>
              <a:cs typeface="Calibri"/>
              <a:sym typeface="Calibri"/>
            </a:endParaRPr>
          </a:p>
        </p:txBody>
      </p:sp>
      <p:sp>
        <p:nvSpPr>
          <p:cNvPr id="123" name="Google Shape;123;p4"/>
          <p:cNvSpPr/>
          <p:nvPr/>
        </p:nvSpPr>
        <p:spPr>
          <a:xfrm>
            <a:off x="4447607" y="3244334"/>
            <a:ext cx="24878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b="0" i="0" u="none" strike="noStrike" cap="none">
                <a:solidFill>
                  <a:schemeClr val="dk1"/>
                </a:solidFill>
                <a:latin typeface="Arial"/>
                <a:ea typeface="Arial"/>
                <a:cs typeface="Arial"/>
                <a:sym typeface="Arial"/>
              </a:rPr>
              <a:t> </a:t>
            </a:r>
            <a:endParaRPr/>
          </a:p>
        </p:txBody>
      </p:sp>
      <p:sp>
        <p:nvSpPr>
          <p:cNvPr id="124" name="Google Shape;124;p4"/>
          <p:cNvSpPr/>
          <p:nvPr/>
        </p:nvSpPr>
        <p:spPr>
          <a:xfrm>
            <a:off x="4447607" y="3244334"/>
            <a:ext cx="24878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a:solidFill>
                  <a:schemeClr val="dk1"/>
                </a:solidFill>
                <a:latin typeface="Arial"/>
                <a:ea typeface="Arial"/>
                <a:cs typeface="Arial"/>
                <a:sym typeface="Arial"/>
              </a:rPr>
              <a:t> </a:t>
            </a:r>
            <a:endParaRPr/>
          </a:p>
        </p:txBody>
      </p:sp>
      <p:sp>
        <p:nvSpPr>
          <p:cNvPr id="125" name="Google Shape;125;p4"/>
          <p:cNvSpPr/>
          <p:nvPr/>
        </p:nvSpPr>
        <p:spPr>
          <a:xfrm>
            <a:off x="4447607" y="3244334"/>
            <a:ext cx="24878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a:solidFill>
                  <a:schemeClr val="dk1"/>
                </a:solidFill>
                <a:latin typeface="Arial"/>
                <a:ea typeface="Arial"/>
                <a:cs typeface="Arial"/>
                <a:sym typeface="Arial"/>
              </a:rPr>
              <a:t> </a:t>
            </a:r>
            <a:endParaRPr/>
          </a:p>
        </p:txBody>
      </p:sp>
      <p:pic>
        <p:nvPicPr>
          <p:cNvPr id="126" name="Google Shape;126;p4"/>
          <p:cNvPicPr preferRelativeResize="0"/>
          <p:nvPr/>
        </p:nvPicPr>
        <p:blipFill rotWithShape="1">
          <a:blip r:embed="rId4">
            <a:alphaModFix/>
          </a:blip>
          <a:srcRect/>
          <a:stretch/>
        </p:blipFill>
        <p:spPr>
          <a:xfrm>
            <a:off x="740155" y="3566043"/>
            <a:ext cx="7414903" cy="1486029"/>
          </a:xfrm>
          <a:prstGeom prst="rect">
            <a:avLst/>
          </a:prstGeom>
          <a:noFill/>
          <a:ln w="38100" cap="sq" cmpd="sng">
            <a:solidFill>
              <a:srgbClr val="000000"/>
            </a:solidFill>
            <a:prstDash val="solid"/>
            <a:miter lim="800000"/>
            <a:headEnd type="none" w="sm" len="sm"/>
            <a:tailEnd type="none" w="sm" len="sm"/>
          </a:ln>
          <a:effectLst>
            <a:outerShdw blurRad="50800" dist="38100" dir="2700000" algn="tl" rotWithShape="0">
              <a:srgbClr val="000000">
                <a:alpha val="42745"/>
              </a:srgbClr>
            </a:outerShdw>
          </a:effectLst>
        </p:spPr>
      </p:pic>
      <p:sp>
        <p:nvSpPr>
          <p:cNvPr id="127" name="Google Shape;127;p4"/>
          <p:cNvSpPr/>
          <p:nvPr/>
        </p:nvSpPr>
        <p:spPr>
          <a:xfrm>
            <a:off x="3419872" y="5325205"/>
            <a:ext cx="1455142" cy="215444"/>
          </a:xfrm>
          <a:prstGeom prst="rect">
            <a:avLst/>
          </a:prstGeom>
          <a:noFill/>
          <a:ln>
            <a:noFill/>
          </a:ln>
        </p:spPr>
        <p:txBody>
          <a:bodyPr spcFirstLastPara="1" wrap="square" lIns="91425" tIns="45700" rIns="91425" bIns="45700" anchor="t" anchorCtr="0">
            <a:spAutoFit/>
          </a:bodyPr>
          <a:lstStyle/>
          <a:p>
            <a:pPr marL="38100" marR="0" lvl="0" indent="0" algn="l" rtl="0">
              <a:spcBef>
                <a:spcPts val="0"/>
              </a:spcBef>
              <a:spcAft>
                <a:spcPts val="0"/>
              </a:spcAft>
              <a:buNone/>
            </a:pPr>
            <a:r>
              <a:rPr lang="en-IN" sz="800" b="1">
                <a:solidFill>
                  <a:schemeClr val="dk1"/>
                </a:solidFill>
                <a:latin typeface="Calibri"/>
                <a:ea typeface="Calibri"/>
                <a:cs typeface="Calibri"/>
                <a:sym typeface="Calibri"/>
              </a:rPr>
              <a:t>Encryption and Decryption</a:t>
            </a:r>
            <a:r>
              <a:rPr lang="en-IN" sz="800" b="1" baseline="30000">
                <a:solidFill>
                  <a:schemeClr val="dk1"/>
                </a:solidFill>
                <a:latin typeface="Calibri"/>
                <a:ea typeface="Calibri"/>
                <a:cs typeface="Calibri"/>
                <a:sym typeface="Calibri"/>
              </a:rPr>
              <a:t>[2]</a:t>
            </a:r>
            <a:endParaRPr sz="1800" baseline="30000">
              <a:solidFill>
                <a:schemeClr val="dk1"/>
              </a:solidFill>
              <a:latin typeface="Calibri"/>
              <a:ea typeface="Calibri"/>
              <a:cs typeface="Calibri"/>
              <a:sym typeface="Calibri"/>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06"/>
        <p:cNvGrpSpPr/>
        <p:nvPr/>
      </p:nvGrpSpPr>
      <p:grpSpPr>
        <a:xfrm>
          <a:off x="0" y="0"/>
          <a:ext cx="0" cy="0"/>
          <a:chOff x="0" y="0"/>
          <a:chExt cx="0" cy="0"/>
        </a:xfrm>
      </p:grpSpPr>
      <p:pic>
        <p:nvPicPr>
          <p:cNvPr id="508" name="Google Shape;508;p40" descr="C:\Users\parul\Desktop\Untitled-1.png"/>
          <p:cNvPicPr preferRelativeResize="0"/>
          <p:nvPr/>
        </p:nvPicPr>
        <p:blipFill rotWithShape="1">
          <a:blip r:embed="rId3">
            <a:alphaModFix/>
          </a:blip>
          <a:srcRect/>
          <a:stretch/>
        </p:blipFill>
        <p:spPr>
          <a:xfrm>
            <a:off x="1857375" y="3071813"/>
            <a:ext cx="5430838" cy="2803525"/>
          </a:xfrm>
          <a:prstGeom prst="rect">
            <a:avLst/>
          </a:prstGeom>
          <a:noFill/>
          <a:ln>
            <a:noFill/>
          </a:ln>
        </p:spPr>
      </p:pic>
      <p:sp>
        <p:nvSpPr>
          <p:cNvPr id="509" name="Google Shape;509;p40"/>
          <p:cNvSpPr txBox="1"/>
          <p:nvPr/>
        </p:nvSpPr>
        <p:spPr>
          <a:xfrm>
            <a:off x="0" y="1968993"/>
            <a:ext cx="8953500" cy="62601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Calibri"/>
              <a:ea typeface="Calibri"/>
              <a:cs typeface="Calibri"/>
              <a:sym typeface="Calibri"/>
            </a:endParaRPr>
          </a:p>
          <a:p>
            <a:pPr marL="342900" marR="0" lvl="0" indent="-342900" algn="l" rtl="0">
              <a:spcBef>
                <a:spcPts val="480"/>
              </a:spcBef>
              <a:spcAft>
                <a:spcPts val="0"/>
              </a:spcAft>
              <a:buClr>
                <a:schemeClr val="dk1"/>
              </a:buClr>
              <a:buSzPts val="2400"/>
              <a:buFont typeface="Arial"/>
              <a:buChar char="•"/>
            </a:pPr>
            <a:r>
              <a:rPr lang="en-IN" sz="2400">
                <a:solidFill>
                  <a:schemeClr val="dk1"/>
                </a:solidFill>
                <a:latin typeface="Calibri"/>
                <a:ea typeface="Calibri"/>
                <a:cs typeface="Calibri"/>
                <a:sym typeface="Calibri"/>
              </a:rPr>
              <a:t>The relative frequencies of the letters in the  cipher text (in percentages) are</a:t>
            </a:r>
            <a:endParaRPr/>
          </a:p>
          <a:p>
            <a:pPr marL="0" marR="0" lvl="0" indent="0" algn="l" rtl="0">
              <a:spcBef>
                <a:spcPts val="480"/>
              </a:spcBef>
              <a:spcAft>
                <a:spcPts val="0"/>
              </a:spcAft>
              <a:buClr>
                <a:schemeClr val="dk1"/>
              </a:buClr>
              <a:buSzPts val="2400"/>
              <a:buFont typeface="Arial"/>
              <a:buNone/>
            </a:pPr>
            <a:endParaRPr sz="2400">
              <a:solidFill>
                <a:schemeClr val="dk1"/>
              </a:solidFill>
              <a:latin typeface="Calibri"/>
              <a:ea typeface="Calibri"/>
              <a:cs typeface="Calibri"/>
              <a:sym typeface="Calibri"/>
            </a:endParaRPr>
          </a:p>
          <a:p>
            <a:pPr marL="0" marR="0" lvl="0" indent="0" algn="l" rtl="0">
              <a:spcBef>
                <a:spcPts val="480"/>
              </a:spcBef>
              <a:spcAft>
                <a:spcPts val="0"/>
              </a:spcAft>
              <a:buClr>
                <a:schemeClr val="dk1"/>
              </a:buClr>
              <a:buSzPts val="2400"/>
              <a:buFont typeface="Arial"/>
              <a:buNone/>
            </a:pPr>
            <a:endParaRPr sz="2400">
              <a:solidFill>
                <a:schemeClr val="dk1"/>
              </a:solidFill>
              <a:latin typeface="Calibri"/>
              <a:ea typeface="Calibri"/>
              <a:cs typeface="Calibri"/>
              <a:sym typeface="Calibri"/>
            </a:endParaRPr>
          </a:p>
          <a:p>
            <a:pPr marL="0" marR="0" lvl="0" indent="0" algn="l" rtl="0">
              <a:spcBef>
                <a:spcPts val="480"/>
              </a:spcBef>
              <a:spcAft>
                <a:spcPts val="0"/>
              </a:spcAft>
              <a:buClr>
                <a:schemeClr val="dk1"/>
              </a:buClr>
              <a:buSzPts val="2400"/>
              <a:buFont typeface="Arial"/>
              <a:buNone/>
            </a:pPr>
            <a:endParaRPr sz="2400">
              <a:solidFill>
                <a:schemeClr val="dk1"/>
              </a:solidFill>
              <a:latin typeface="Calibri"/>
              <a:ea typeface="Calibri"/>
              <a:cs typeface="Calibri"/>
              <a:sym typeface="Calibri"/>
            </a:endParaRPr>
          </a:p>
          <a:p>
            <a:pPr marL="0" marR="0" lvl="0" indent="0" algn="l" rtl="0">
              <a:spcBef>
                <a:spcPts val="480"/>
              </a:spcBef>
              <a:spcAft>
                <a:spcPts val="0"/>
              </a:spcAft>
              <a:buClr>
                <a:schemeClr val="dk1"/>
              </a:buClr>
              <a:buSzPts val="2400"/>
              <a:buFont typeface="Arial"/>
              <a:buNone/>
            </a:pPr>
            <a:endParaRPr sz="2400">
              <a:solidFill>
                <a:schemeClr val="dk1"/>
              </a:solidFill>
              <a:latin typeface="Calibri"/>
              <a:ea typeface="Calibri"/>
              <a:cs typeface="Calibri"/>
              <a:sym typeface="Calibri"/>
            </a:endParaRPr>
          </a:p>
          <a:p>
            <a:pPr marL="0" marR="0" lvl="0" indent="0" algn="l" rtl="0">
              <a:spcBef>
                <a:spcPts val="480"/>
              </a:spcBef>
              <a:spcAft>
                <a:spcPts val="0"/>
              </a:spcAft>
              <a:buClr>
                <a:schemeClr val="dk1"/>
              </a:buClr>
              <a:buSzPts val="2400"/>
              <a:buFont typeface="Arial"/>
              <a:buNone/>
            </a:pPr>
            <a:endParaRPr sz="2400">
              <a:solidFill>
                <a:schemeClr val="dk1"/>
              </a:solidFill>
              <a:latin typeface="Calibri"/>
              <a:ea typeface="Calibri"/>
              <a:cs typeface="Calibri"/>
              <a:sym typeface="Calibri"/>
            </a:endParaRPr>
          </a:p>
          <a:p>
            <a:pPr marL="0" marR="0" lvl="0" indent="0" algn="l" rtl="0">
              <a:spcBef>
                <a:spcPts val="480"/>
              </a:spcBef>
              <a:spcAft>
                <a:spcPts val="0"/>
              </a:spcAft>
              <a:buClr>
                <a:schemeClr val="dk1"/>
              </a:buClr>
              <a:buSzPts val="2400"/>
              <a:buFont typeface="Arial"/>
              <a:buNone/>
            </a:pPr>
            <a:endParaRPr sz="2400">
              <a:solidFill>
                <a:schemeClr val="dk1"/>
              </a:solidFill>
              <a:latin typeface="Calibri"/>
              <a:ea typeface="Calibri"/>
              <a:cs typeface="Calibri"/>
              <a:sym typeface="Calibri"/>
            </a:endParaRPr>
          </a:p>
          <a:p>
            <a:pPr marL="0" marR="0" lvl="0" indent="0" algn="just" rtl="0">
              <a:spcBef>
                <a:spcPts val="480"/>
              </a:spcBef>
              <a:spcAft>
                <a:spcPts val="0"/>
              </a:spcAft>
              <a:buClr>
                <a:schemeClr val="dk1"/>
              </a:buClr>
              <a:buSzPts val="2400"/>
              <a:buFont typeface="Arial"/>
              <a:buNone/>
            </a:pPr>
            <a:endParaRPr sz="2400">
              <a:solidFill>
                <a:schemeClr val="dk1"/>
              </a:solidFill>
              <a:latin typeface="Calibri"/>
              <a:ea typeface="Calibri"/>
              <a:cs typeface="Calibri"/>
              <a:sym typeface="Calibri"/>
            </a:endParaRPr>
          </a:p>
          <a:p>
            <a:pPr marL="342900" marR="0" lvl="0" indent="-139700" algn="just" rtl="0">
              <a:spcBef>
                <a:spcPts val="640"/>
              </a:spcBef>
              <a:spcAft>
                <a:spcPts val="0"/>
              </a:spcAft>
              <a:buClr>
                <a:schemeClr val="dk1"/>
              </a:buClr>
              <a:buSzPts val="3200"/>
              <a:buFont typeface="Arial"/>
              <a:buNone/>
            </a:pPr>
            <a:endParaRPr sz="3200">
              <a:solidFill>
                <a:schemeClr val="dk1"/>
              </a:solidFill>
              <a:latin typeface="Calibri"/>
              <a:ea typeface="Calibri"/>
              <a:cs typeface="Calibri"/>
              <a:sym typeface="Calibri"/>
            </a:endParaRPr>
          </a:p>
          <a:p>
            <a:pPr marL="719138" marR="0" lvl="2" indent="0" algn="l" rtl="0">
              <a:spcBef>
                <a:spcPts val="480"/>
              </a:spcBef>
              <a:spcAft>
                <a:spcPts val="0"/>
              </a:spcAft>
              <a:buClr>
                <a:schemeClr val="dk1"/>
              </a:buClr>
              <a:buSzPts val="2400"/>
              <a:buFont typeface="Arial"/>
              <a:buNone/>
            </a:pPr>
            <a:endParaRPr sz="2400" b="0" i="0" u="none" strike="noStrike" cap="none">
              <a:solidFill>
                <a:schemeClr val="dk1"/>
              </a:solidFill>
              <a:latin typeface="Calibri"/>
              <a:ea typeface="Calibri"/>
              <a:cs typeface="Calibri"/>
              <a:sym typeface="Calibri"/>
            </a:endParaRPr>
          </a:p>
          <a:p>
            <a:pPr marL="342900" marR="0" lvl="0" indent="-190500" algn="l" rtl="0">
              <a:lnSpc>
                <a:spcPct val="90000"/>
              </a:lnSpc>
              <a:spcBef>
                <a:spcPts val="480"/>
              </a:spcBef>
              <a:spcAft>
                <a:spcPts val="0"/>
              </a:spcAft>
              <a:buClr>
                <a:schemeClr val="dk1"/>
              </a:buClr>
              <a:buSzPts val="2400"/>
              <a:buFont typeface="Arial"/>
              <a:buNone/>
            </a:pPr>
            <a:endParaRPr sz="2400">
              <a:solidFill>
                <a:schemeClr val="dk1"/>
              </a:solidFill>
              <a:latin typeface="Calibri"/>
              <a:ea typeface="Calibri"/>
              <a:cs typeface="Calibri"/>
              <a:sym typeface="Calibri"/>
            </a:endParaRPr>
          </a:p>
          <a:p>
            <a:pPr marL="0" marR="0" lvl="0" indent="0" algn="just" rtl="0">
              <a:spcBef>
                <a:spcPts val="480"/>
              </a:spcBef>
              <a:spcAft>
                <a:spcPts val="0"/>
              </a:spcAft>
              <a:buClr>
                <a:schemeClr val="dk1"/>
              </a:buClr>
              <a:buSzPts val="2400"/>
              <a:buFont typeface="Arial"/>
              <a:buNone/>
            </a:pPr>
            <a:endParaRPr sz="2400">
              <a:solidFill>
                <a:schemeClr val="dk1"/>
              </a:solidFill>
              <a:latin typeface="Calibri"/>
              <a:ea typeface="Calibri"/>
              <a:cs typeface="Calibri"/>
              <a:sym typeface="Calibri"/>
            </a:endParaRPr>
          </a:p>
        </p:txBody>
      </p:sp>
      <p:sp>
        <p:nvSpPr>
          <p:cNvPr id="510" name="Google Shape;510;p40"/>
          <p:cNvSpPr/>
          <p:nvPr/>
        </p:nvSpPr>
        <p:spPr>
          <a:xfrm>
            <a:off x="0" y="1643063"/>
            <a:ext cx="9144000" cy="642937"/>
          </a:xfrm>
          <a:prstGeom prst="rect">
            <a:avLst/>
          </a:prstGeom>
          <a:solidFill>
            <a:srgbClr val="1F497D"/>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lt1"/>
              </a:buClr>
              <a:buSzPts val="3000"/>
              <a:buFont typeface="Arial"/>
              <a:buNone/>
            </a:pPr>
            <a:r>
              <a:rPr lang="en-IN" sz="3000" b="1">
                <a:solidFill>
                  <a:schemeClr val="lt1"/>
                </a:solidFill>
                <a:latin typeface="Calibri"/>
                <a:ea typeface="Calibri"/>
                <a:cs typeface="Calibri"/>
                <a:sym typeface="Calibri"/>
              </a:rPr>
              <a:t>Attack on Monoalphabetic Cipher</a:t>
            </a:r>
            <a:endParaRPr sz="3000" b="1">
              <a:solidFill>
                <a:schemeClr val="lt1"/>
              </a:solidFill>
              <a:latin typeface="Calibri"/>
              <a:ea typeface="Calibri"/>
              <a:cs typeface="Calibri"/>
              <a:sym typeface="Calibri"/>
            </a:endParaRPr>
          </a:p>
        </p:txBody>
      </p:sp>
      <p:sp>
        <p:nvSpPr>
          <p:cNvPr id="511" name="Google Shape;511;p40"/>
          <p:cNvSpPr/>
          <p:nvPr/>
        </p:nvSpPr>
        <p:spPr>
          <a:xfrm>
            <a:off x="190500" y="1687513"/>
            <a:ext cx="8763000" cy="55403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3000"/>
              <a:buFont typeface="Arial"/>
              <a:buNone/>
            </a:pPr>
            <a:endParaRPr sz="3000" b="1">
              <a:solidFill>
                <a:schemeClr val="lt1"/>
              </a:solidFill>
              <a:latin typeface="Calibri"/>
              <a:ea typeface="Calibri"/>
              <a:cs typeface="Calibri"/>
              <a:sym typeface="Calibri"/>
            </a:endParaRPr>
          </a:p>
        </p:txBody>
      </p:sp>
      <p:pic>
        <p:nvPicPr>
          <p:cNvPr id="512" name="Google Shape;512;p40"/>
          <p:cNvPicPr preferRelativeResize="0"/>
          <p:nvPr/>
        </p:nvPicPr>
        <p:blipFill rotWithShape="1">
          <a:blip r:embed="rId4">
            <a:alphaModFix/>
          </a:blip>
          <a:srcRect/>
          <a:stretch/>
        </p:blipFill>
        <p:spPr>
          <a:xfrm>
            <a:off x="395536" y="3981794"/>
            <a:ext cx="7668852" cy="1893544"/>
          </a:xfrm>
          <a:prstGeom prst="rect">
            <a:avLst/>
          </a:prstGeom>
          <a:noFill/>
          <a:ln>
            <a:noFill/>
          </a:ln>
        </p:spPr>
      </p:pic>
      <p:sp>
        <p:nvSpPr>
          <p:cNvPr id="513" name="Google Shape;513;p40"/>
          <p:cNvSpPr/>
          <p:nvPr/>
        </p:nvSpPr>
        <p:spPr>
          <a:xfrm>
            <a:off x="3652581" y="5875338"/>
            <a:ext cx="3223675" cy="215444"/>
          </a:xfrm>
          <a:prstGeom prst="rect">
            <a:avLst/>
          </a:prstGeom>
          <a:noFill/>
          <a:ln>
            <a:noFill/>
          </a:ln>
        </p:spPr>
        <p:txBody>
          <a:bodyPr spcFirstLastPara="1" wrap="square" lIns="91425" tIns="45700" rIns="91425" bIns="45700" anchor="t" anchorCtr="0">
            <a:spAutoFit/>
          </a:bodyPr>
          <a:lstStyle/>
          <a:p>
            <a:pPr marL="38100" marR="0" lvl="0" indent="0" algn="l" rtl="0">
              <a:spcBef>
                <a:spcPts val="0"/>
              </a:spcBef>
              <a:spcAft>
                <a:spcPts val="0"/>
              </a:spcAft>
              <a:buNone/>
            </a:pPr>
            <a:r>
              <a:rPr lang="en-IN" sz="800" b="1">
                <a:solidFill>
                  <a:schemeClr val="dk1"/>
                </a:solidFill>
                <a:latin typeface="Calibri"/>
                <a:ea typeface="Calibri"/>
                <a:cs typeface="Calibri"/>
                <a:sym typeface="Calibri"/>
              </a:rPr>
              <a:t>Attack on Mono alphabetic cipher</a:t>
            </a:r>
            <a:r>
              <a:rPr lang="en-IN" sz="800" b="1" baseline="30000">
                <a:solidFill>
                  <a:schemeClr val="dk1"/>
                </a:solidFill>
                <a:latin typeface="Calibri"/>
                <a:ea typeface="Calibri"/>
                <a:cs typeface="Calibri"/>
                <a:sym typeface="Calibri"/>
              </a:rPr>
              <a:t>[3]</a:t>
            </a:r>
            <a:endParaRPr sz="1800" baseline="30000">
              <a:solidFill>
                <a:schemeClr val="dk1"/>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17"/>
        <p:cNvGrpSpPr/>
        <p:nvPr/>
      </p:nvGrpSpPr>
      <p:grpSpPr>
        <a:xfrm>
          <a:off x="0" y="0"/>
          <a:ext cx="0" cy="0"/>
          <a:chOff x="0" y="0"/>
          <a:chExt cx="0" cy="0"/>
        </a:xfrm>
      </p:grpSpPr>
      <p:pic>
        <p:nvPicPr>
          <p:cNvPr id="519" name="Google Shape;519;p41" descr="C:\Users\parul\Desktop\Untitled-1.png"/>
          <p:cNvPicPr preferRelativeResize="0"/>
          <p:nvPr/>
        </p:nvPicPr>
        <p:blipFill rotWithShape="1">
          <a:blip r:embed="rId3">
            <a:alphaModFix/>
          </a:blip>
          <a:srcRect/>
          <a:stretch/>
        </p:blipFill>
        <p:spPr>
          <a:xfrm>
            <a:off x="1857375" y="3071813"/>
            <a:ext cx="5430838" cy="2803525"/>
          </a:xfrm>
          <a:prstGeom prst="rect">
            <a:avLst/>
          </a:prstGeom>
          <a:noFill/>
          <a:ln>
            <a:noFill/>
          </a:ln>
        </p:spPr>
      </p:pic>
      <p:sp>
        <p:nvSpPr>
          <p:cNvPr id="520" name="Google Shape;520;p41"/>
          <p:cNvSpPr txBox="1"/>
          <p:nvPr/>
        </p:nvSpPr>
        <p:spPr>
          <a:xfrm>
            <a:off x="0" y="1968993"/>
            <a:ext cx="8953500" cy="92148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Calibri"/>
              <a:ea typeface="Calibri"/>
              <a:cs typeface="Calibri"/>
              <a:sym typeface="Calibri"/>
            </a:endParaRPr>
          </a:p>
          <a:p>
            <a:pPr marL="457200" marR="0" lvl="0" indent="-457200" algn="l" rtl="0">
              <a:spcBef>
                <a:spcPts val="560"/>
              </a:spcBef>
              <a:spcAft>
                <a:spcPts val="0"/>
              </a:spcAft>
              <a:buClr>
                <a:schemeClr val="dk1"/>
              </a:buClr>
              <a:buSzPts val="2800"/>
              <a:buFont typeface="Arial"/>
              <a:buChar char="•"/>
            </a:pPr>
            <a:r>
              <a:rPr lang="en-IN" sz="2800">
                <a:solidFill>
                  <a:schemeClr val="dk1"/>
                </a:solidFill>
                <a:latin typeface="Calibri"/>
                <a:ea typeface="Calibri"/>
                <a:cs typeface="Calibri"/>
                <a:sym typeface="Calibri"/>
              </a:rPr>
              <a:t>Cipher text:</a:t>
            </a:r>
            <a:endParaRPr/>
          </a:p>
          <a:p>
            <a:pPr marL="1200150" marR="0" lvl="1" indent="-457200" algn="l" rtl="0">
              <a:spcBef>
                <a:spcPts val="480"/>
              </a:spcBef>
              <a:spcAft>
                <a:spcPts val="0"/>
              </a:spcAft>
              <a:buClr>
                <a:schemeClr val="dk1"/>
              </a:buClr>
              <a:buSzPts val="2400"/>
              <a:buFont typeface="Arial"/>
              <a:buChar char="–"/>
            </a:pPr>
            <a:r>
              <a:rPr lang="en-IN" sz="2400" b="0" i="0" u="none" strike="noStrike" cap="none">
                <a:solidFill>
                  <a:schemeClr val="dk1"/>
                </a:solidFill>
                <a:latin typeface="Calibri"/>
                <a:ea typeface="Calibri"/>
                <a:cs typeface="Calibri"/>
                <a:sym typeface="Calibri"/>
              </a:rPr>
              <a:t>Uzqsovuohxmopvgpozpevsg</a:t>
            </a:r>
            <a:r>
              <a:rPr lang="en-IN" sz="2400" b="1" i="0" u="none" strike="noStrike" cap="none">
                <a:solidFill>
                  <a:schemeClr val="dk2"/>
                </a:solidFill>
                <a:latin typeface="Calibri"/>
                <a:ea typeface="Calibri"/>
                <a:cs typeface="Calibri"/>
                <a:sym typeface="Calibri"/>
              </a:rPr>
              <a:t>zw</a:t>
            </a:r>
            <a:r>
              <a:rPr lang="en-IN" sz="2400" b="0" i="0" u="none" strike="noStrike" cap="none">
                <a:solidFill>
                  <a:schemeClr val="dk1"/>
                </a:solidFill>
                <a:latin typeface="Calibri"/>
                <a:ea typeface="Calibri"/>
                <a:cs typeface="Calibri"/>
                <a:sym typeface="Calibri"/>
              </a:rPr>
              <a:t>szopfpesxudbmetsxaizvuephzhmdzshzowsfpappdtsvpqu</a:t>
            </a:r>
            <a:r>
              <a:rPr lang="en-IN" sz="2400" b="1" i="0" u="none" strike="noStrike" cap="none">
                <a:solidFill>
                  <a:schemeClr val="dk2"/>
                </a:solidFill>
                <a:latin typeface="Calibri"/>
                <a:ea typeface="Calibri"/>
                <a:cs typeface="Calibri"/>
                <a:sym typeface="Calibri"/>
              </a:rPr>
              <a:t>zw</a:t>
            </a:r>
            <a:r>
              <a:rPr lang="en-IN" sz="2400" b="0" i="0" u="none" strike="noStrike" cap="none">
                <a:solidFill>
                  <a:schemeClr val="dk1"/>
                </a:solidFill>
                <a:latin typeface="Calibri"/>
                <a:ea typeface="Calibri"/>
                <a:cs typeface="Calibri"/>
                <a:sym typeface="Calibri"/>
              </a:rPr>
              <a:t>ymxuzuhsxepyepopdzszufpomb</a:t>
            </a:r>
            <a:r>
              <a:rPr lang="en-IN" sz="2400" b="1" i="0" u="none" strike="noStrike" cap="none">
                <a:solidFill>
                  <a:schemeClr val="dk2"/>
                </a:solidFill>
                <a:latin typeface="Calibri"/>
                <a:ea typeface="Calibri"/>
                <a:cs typeface="Calibri"/>
                <a:sym typeface="Calibri"/>
              </a:rPr>
              <a:t>zw</a:t>
            </a:r>
            <a:r>
              <a:rPr lang="en-IN" sz="2400" b="0" i="0" u="none" strike="noStrike" cap="none">
                <a:solidFill>
                  <a:schemeClr val="dk1"/>
                </a:solidFill>
                <a:latin typeface="Calibri"/>
                <a:ea typeface="Calibri"/>
                <a:cs typeface="Calibri"/>
                <a:sym typeface="Calibri"/>
              </a:rPr>
              <a:t>pfupzhmdjudtmohmq</a:t>
            </a:r>
            <a:endParaRPr/>
          </a:p>
          <a:p>
            <a:pPr marL="342900" marR="0" lvl="0" indent="-342900" algn="l" rtl="0">
              <a:spcBef>
                <a:spcPts val="480"/>
              </a:spcBef>
              <a:spcAft>
                <a:spcPts val="0"/>
              </a:spcAft>
              <a:buClr>
                <a:schemeClr val="dk1"/>
              </a:buClr>
              <a:buSzPts val="2400"/>
              <a:buFont typeface="Arial"/>
              <a:buChar char="•"/>
            </a:pPr>
            <a:r>
              <a:rPr lang="en-IN" sz="2400">
                <a:solidFill>
                  <a:schemeClr val="dk1"/>
                </a:solidFill>
                <a:latin typeface="Calibri"/>
                <a:ea typeface="Calibri"/>
                <a:cs typeface="Calibri"/>
                <a:sym typeface="Calibri"/>
              </a:rPr>
              <a:t>In our cipher text, the most common digraph is ZW, which appears three times. So equate  Z with t, W with h and P with e.</a:t>
            </a:r>
            <a:endParaRPr/>
          </a:p>
          <a:p>
            <a:pPr marL="342900" marR="0" lvl="0" indent="-342900" algn="l" rtl="0">
              <a:spcBef>
                <a:spcPts val="480"/>
              </a:spcBef>
              <a:spcAft>
                <a:spcPts val="0"/>
              </a:spcAft>
              <a:buClr>
                <a:schemeClr val="dk1"/>
              </a:buClr>
              <a:buSzPts val="2400"/>
              <a:buFont typeface="Arial"/>
              <a:buChar char="•"/>
            </a:pPr>
            <a:r>
              <a:rPr lang="en-IN" sz="2400">
                <a:solidFill>
                  <a:schemeClr val="dk1"/>
                </a:solidFill>
                <a:latin typeface="Calibri"/>
                <a:ea typeface="Calibri"/>
                <a:cs typeface="Calibri"/>
                <a:sym typeface="Calibri"/>
              </a:rPr>
              <a:t>Now notice that the sequence ZWP appears in the ciphertext, and we can translate that sequence as “the.”</a:t>
            </a:r>
            <a:endParaRPr/>
          </a:p>
          <a:p>
            <a:pPr marL="742950" marR="0" lvl="1" indent="0" algn="l" rtl="0">
              <a:spcBef>
                <a:spcPts val="480"/>
              </a:spcBef>
              <a:spcAft>
                <a:spcPts val="0"/>
              </a:spcAft>
              <a:buClr>
                <a:schemeClr val="dk1"/>
              </a:buClr>
              <a:buSzPts val="2400"/>
              <a:buFont typeface="Arial"/>
              <a:buNone/>
            </a:pPr>
            <a:endParaRPr sz="2400" b="0" i="0" u="none" strike="noStrike" cap="none">
              <a:solidFill>
                <a:schemeClr val="dk1"/>
              </a:solidFill>
              <a:latin typeface="Calibri"/>
              <a:ea typeface="Calibri"/>
              <a:cs typeface="Calibri"/>
              <a:sym typeface="Calibri"/>
            </a:endParaRPr>
          </a:p>
          <a:p>
            <a:pPr marL="342900" marR="0" lvl="0" indent="-190500" algn="l" rtl="0">
              <a:spcBef>
                <a:spcPts val="480"/>
              </a:spcBef>
              <a:spcAft>
                <a:spcPts val="0"/>
              </a:spcAft>
              <a:buClr>
                <a:schemeClr val="dk1"/>
              </a:buClr>
              <a:buSzPts val="2400"/>
              <a:buFont typeface="Arial"/>
              <a:buNone/>
            </a:pPr>
            <a:endParaRPr sz="2400">
              <a:solidFill>
                <a:schemeClr val="dk1"/>
              </a:solidFill>
              <a:latin typeface="Calibri"/>
              <a:ea typeface="Calibri"/>
              <a:cs typeface="Calibri"/>
              <a:sym typeface="Calibri"/>
            </a:endParaRPr>
          </a:p>
          <a:p>
            <a:pPr marL="0" marR="0" lvl="0" indent="0" algn="l" rtl="0">
              <a:spcBef>
                <a:spcPts val="480"/>
              </a:spcBef>
              <a:spcAft>
                <a:spcPts val="0"/>
              </a:spcAft>
              <a:buClr>
                <a:schemeClr val="dk1"/>
              </a:buClr>
              <a:buSzPts val="2400"/>
              <a:buFont typeface="Arial"/>
              <a:buNone/>
            </a:pPr>
            <a:endParaRPr sz="2400">
              <a:solidFill>
                <a:schemeClr val="dk1"/>
              </a:solidFill>
              <a:latin typeface="Calibri"/>
              <a:ea typeface="Calibri"/>
              <a:cs typeface="Calibri"/>
              <a:sym typeface="Calibri"/>
            </a:endParaRPr>
          </a:p>
          <a:p>
            <a:pPr marL="0" marR="0" lvl="0" indent="0" algn="l" rtl="0">
              <a:spcBef>
                <a:spcPts val="480"/>
              </a:spcBef>
              <a:spcAft>
                <a:spcPts val="0"/>
              </a:spcAft>
              <a:buClr>
                <a:schemeClr val="dk1"/>
              </a:buClr>
              <a:buSzPts val="2400"/>
              <a:buFont typeface="Arial"/>
              <a:buNone/>
            </a:pPr>
            <a:endParaRPr sz="2400">
              <a:solidFill>
                <a:schemeClr val="dk1"/>
              </a:solidFill>
              <a:latin typeface="Calibri"/>
              <a:ea typeface="Calibri"/>
              <a:cs typeface="Calibri"/>
              <a:sym typeface="Calibri"/>
            </a:endParaRPr>
          </a:p>
          <a:p>
            <a:pPr marL="0" marR="0" lvl="0" indent="0" algn="l" rtl="0">
              <a:spcBef>
                <a:spcPts val="480"/>
              </a:spcBef>
              <a:spcAft>
                <a:spcPts val="0"/>
              </a:spcAft>
              <a:buClr>
                <a:schemeClr val="dk1"/>
              </a:buClr>
              <a:buSzPts val="2400"/>
              <a:buFont typeface="Arial"/>
              <a:buNone/>
            </a:pPr>
            <a:endParaRPr sz="2400">
              <a:solidFill>
                <a:schemeClr val="dk1"/>
              </a:solidFill>
              <a:latin typeface="Calibri"/>
              <a:ea typeface="Calibri"/>
              <a:cs typeface="Calibri"/>
              <a:sym typeface="Calibri"/>
            </a:endParaRPr>
          </a:p>
          <a:p>
            <a:pPr marL="0" marR="0" lvl="0" indent="0" algn="l" rtl="0">
              <a:spcBef>
                <a:spcPts val="480"/>
              </a:spcBef>
              <a:spcAft>
                <a:spcPts val="0"/>
              </a:spcAft>
              <a:buClr>
                <a:schemeClr val="dk1"/>
              </a:buClr>
              <a:buSzPts val="2400"/>
              <a:buFont typeface="Arial"/>
              <a:buNone/>
            </a:pPr>
            <a:endParaRPr sz="2400">
              <a:solidFill>
                <a:schemeClr val="dk1"/>
              </a:solidFill>
              <a:latin typeface="Calibri"/>
              <a:ea typeface="Calibri"/>
              <a:cs typeface="Calibri"/>
              <a:sym typeface="Calibri"/>
            </a:endParaRPr>
          </a:p>
          <a:p>
            <a:pPr marL="0" marR="0" lvl="0" indent="0" algn="l" rtl="0">
              <a:spcBef>
                <a:spcPts val="480"/>
              </a:spcBef>
              <a:spcAft>
                <a:spcPts val="0"/>
              </a:spcAft>
              <a:buClr>
                <a:schemeClr val="dk1"/>
              </a:buClr>
              <a:buSzPts val="2400"/>
              <a:buFont typeface="Arial"/>
              <a:buNone/>
            </a:pPr>
            <a:endParaRPr sz="2400">
              <a:solidFill>
                <a:schemeClr val="dk1"/>
              </a:solidFill>
              <a:latin typeface="Calibri"/>
              <a:ea typeface="Calibri"/>
              <a:cs typeface="Calibri"/>
              <a:sym typeface="Calibri"/>
            </a:endParaRPr>
          </a:p>
          <a:p>
            <a:pPr marL="0" marR="0" lvl="0" indent="0" algn="just" rtl="0">
              <a:spcBef>
                <a:spcPts val="480"/>
              </a:spcBef>
              <a:spcAft>
                <a:spcPts val="0"/>
              </a:spcAft>
              <a:buClr>
                <a:schemeClr val="dk1"/>
              </a:buClr>
              <a:buSzPts val="2400"/>
              <a:buFont typeface="Arial"/>
              <a:buNone/>
            </a:pPr>
            <a:endParaRPr sz="2400">
              <a:solidFill>
                <a:schemeClr val="dk1"/>
              </a:solidFill>
              <a:latin typeface="Calibri"/>
              <a:ea typeface="Calibri"/>
              <a:cs typeface="Calibri"/>
              <a:sym typeface="Calibri"/>
            </a:endParaRPr>
          </a:p>
          <a:p>
            <a:pPr marL="342900" marR="0" lvl="0" indent="-139700" algn="just" rtl="0">
              <a:spcBef>
                <a:spcPts val="640"/>
              </a:spcBef>
              <a:spcAft>
                <a:spcPts val="0"/>
              </a:spcAft>
              <a:buClr>
                <a:schemeClr val="dk1"/>
              </a:buClr>
              <a:buSzPts val="3200"/>
              <a:buFont typeface="Arial"/>
              <a:buNone/>
            </a:pPr>
            <a:endParaRPr sz="3200">
              <a:solidFill>
                <a:schemeClr val="dk1"/>
              </a:solidFill>
              <a:latin typeface="Calibri"/>
              <a:ea typeface="Calibri"/>
              <a:cs typeface="Calibri"/>
              <a:sym typeface="Calibri"/>
            </a:endParaRPr>
          </a:p>
          <a:p>
            <a:pPr marL="719138" marR="0" lvl="2" indent="0" algn="l" rtl="0">
              <a:spcBef>
                <a:spcPts val="480"/>
              </a:spcBef>
              <a:spcAft>
                <a:spcPts val="0"/>
              </a:spcAft>
              <a:buClr>
                <a:schemeClr val="dk1"/>
              </a:buClr>
              <a:buSzPts val="2400"/>
              <a:buFont typeface="Arial"/>
              <a:buNone/>
            </a:pPr>
            <a:endParaRPr sz="2400" b="0" i="0" u="none" strike="noStrike" cap="none">
              <a:solidFill>
                <a:schemeClr val="dk1"/>
              </a:solidFill>
              <a:latin typeface="Calibri"/>
              <a:ea typeface="Calibri"/>
              <a:cs typeface="Calibri"/>
              <a:sym typeface="Calibri"/>
            </a:endParaRPr>
          </a:p>
          <a:p>
            <a:pPr marL="342900" marR="0" lvl="0" indent="-190500" algn="l" rtl="0">
              <a:lnSpc>
                <a:spcPct val="90000"/>
              </a:lnSpc>
              <a:spcBef>
                <a:spcPts val="480"/>
              </a:spcBef>
              <a:spcAft>
                <a:spcPts val="0"/>
              </a:spcAft>
              <a:buClr>
                <a:schemeClr val="dk1"/>
              </a:buClr>
              <a:buSzPts val="2400"/>
              <a:buFont typeface="Arial"/>
              <a:buNone/>
            </a:pPr>
            <a:endParaRPr sz="2400">
              <a:solidFill>
                <a:schemeClr val="dk1"/>
              </a:solidFill>
              <a:latin typeface="Calibri"/>
              <a:ea typeface="Calibri"/>
              <a:cs typeface="Calibri"/>
              <a:sym typeface="Calibri"/>
            </a:endParaRPr>
          </a:p>
          <a:p>
            <a:pPr marL="0" marR="0" lvl="0" indent="0" algn="just" rtl="0">
              <a:spcBef>
                <a:spcPts val="480"/>
              </a:spcBef>
              <a:spcAft>
                <a:spcPts val="0"/>
              </a:spcAft>
              <a:buClr>
                <a:schemeClr val="dk1"/>
              </a:buClr>
              <a:buSzPts val="2400"/>
              <a:buFont typeface="Arial"/>
              <a:buNone/>
            </a:pPr>
            <a:endParaRPr sz="2400">
              <a:solidFill>
                <a:schemeClr val="dk1"/>
              </a:solidFill>
              <a:latin typeface="Calibri"/>
              <a:ea typeface="Calibri"/>
              <a:cs typeface="Calibri"/>
              <a:sym typeface="Calibri"/>
            </a:endParaRPr>
          </a:p>
        </p:txBody>
      </p:sp>
      <p:sp>
        <p:nvSpPr>
          <p:cNvPr id="521" name="Google Shape;521;p41"/>
          <p:cNvSpPr/>
          <p:nvPr/>
        </p:nvSpPr>
        <p:spPr>
          <a:xfrm>
            <a:off x="0" y="1643063"/>
            <a:ext cx="9144000" cy="642937"/>
          </a:xfrm>
          <a:prstGeom prst="rect">
            <a:avLst/>
          </a:prstGeom>
          <a:solidFill>
            <a:srgbClr val="1F497D"/>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lt1"/>
              </a:buClr>
              <a:buSzPts val="3000"/>
              <a:buFont typeface="Arial"/>
              <a:buNone/>
            </a:pPr>
            <a:r>
              <a:rPr lang="en-IN" sz="3000" b="1">
                <a:solidFill>
                  <a:schemeClr val="lt1"/>
                </a:solidFill>
                <a:latin typeface="Calibri"/>
                <a:ea typeface="Calibri"/>
                <a:cs typeface="Calibri"/>
                <a:sym typeface="Calibri"/>
              </a:rPr>
              <a:t>Attack on Monoalphabetic Cipher</a:t>
            </a:r>
            <a:endParaRPr sz="3000" b="1">
              <a:solidFill>
                <a:schemeClr val="lt1"/>
              </a:solidFill>
              <a:latin typeface="Calibri"/>
              <a:ea typeface="Calibri"/>
              <a:cs typeface="Calibri"/>
              <a:sym typeface="Calibri"/>
            </a:endParaRPr>
          </a:p>
        </p:txBody>
      </p:sp>
      <p:sp>
        <p:nvSpPr>
          <p:cNvPr id="522" name="Google Shape;522;p41"/>
          <p:cNvSpPr/>
          <p:nvPr/>
        </p:nvSpPr>
        <p:spPr>
          <a:xfrm>
            <a:off x="190500" y="1687513"/>
            <a:ext cx="8763000" cy="55403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3000"/>
              <a:buFont typeface="Arial"/>
              <a:buNone/>
            </a:pPr>
            <a:endParaRPr sz="3000" b="1">
              <a:solidFill>
                <a:schemeClr val="lt1"/>
              </a:solidFill>
              <a:latin typeface="Calibri"/>
              <a:ea typeface="Calibri"/>
              <a:cs typeface="Calibri"/>
              <a:sym typeface="Calibri"/>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26"/>
        <p:cNvGrpSpPr/>
        <p:nvPr/>
      </p:nvGrpSpPr>
      <p:grpSpPr>
        <a:xfrm>
          <a:off x="0" y="0"/>
          <a:ext cx="0" cy="0"/>
          <a:chOff x="0" y="0"/>
          <a:chExt cx="0" cy="0"/>
        </a:xfrm>
      </p:grpSpPr>
      <p:pic>
        <p:nvPicPr>
          <p:cNvPr id="528" name="Google Shape;528;p42" descr="C:\Users\parul\Desktop\Untitled-1.png"/>
          <p:cNvPicPr preferRelativeResize="0"/>
          <p:nvPr/>
        </p:nvPicPr>
        <p:blipFill rotWithShape="1">
          <a:blip r:embed="rId3">
            <a:alphaModFix/>
          </a:blip>
          <a:srcRect/>
          <a:stretch/>
        </p:blipFill>
        <p:spPr>
          <a:xfrm>
            <a:off x="1857375" y="3071813"/>
            <a:ext cx="5430838" cy="2803525"/>
          </a:xfrm>
          <a:prstGeom prst="rect">
            <a:avLst/>
          </a:prstGeom>
          <a:noFill/>
          <a:ln>
            <a:noFill/>
          </a:ln>
        </p:spPr>
      </p:pic>
      <p:sp>
        <p:nvSpPr>
          <p:cNvPr id="529" name="Google Shape;529;p42"/>
          <p:cNvSpPr txBox="1"/>
          <p:nvPr/>
        </p:nvSpPr>
        <p:spPr>
          <a:xfrm>
            <a:off x="0" y="1968993"/>
            <a:ext cx="8953500" cy="958416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Calibri"/>
              <a:ea typeface="Calibri"/>
              <a:cs typeface="Calibri"/>
              <a:sym typeface="Calibri"/>
            </a:endParaRPr>
          </a:p>
          <a:p>
            <a:pPr marL="342900" marR="0" lvl="0" indent="-342900" algn="l" rtl="0">
              <a:spcBef>
                <a:spcPts val="480"/>
              </a:spcBef>
              <a:spcAft>
                <a:spcPts val="0"/>
              </a:spcAft>
              <a:buClr>
                <a:schemeClr val="dk1"/>
              </a:buClr>
              <a:buSzPts val="2400"/>
              <a:buFont typeface="Arial"/>
              <a:buChar char="•"/>
            </a:pPr>
            <a:r>
              <a:rPr lang="en-IN" sz="2400">
                <a:solidFill>
                  <a:schemeClr val="dk1"/>
                </a:solidFill>
                <a:latin typeface="Calibri"/>
                <a:ea typeface="Calibri"/>
                <a:cs typeface="Calibri"/>
                <a:sym typeface="Calibri"/>
              </a:rPr>
              <a:t>If the cryptanalyst knows the nature of the plaintext, then the analyst can exploit the regularities of the language. </a:t>
            </a:r>
            <a:endParaRPr sz="2400">
              <a:solidFill>
                <a:schemeClr val="dk1"/>
              </a:solidFill>
              <a:latin typeface="Calibri"/>
              <a:ea typeface="Calibri"/>
              <a:cs typeface="Calibri"/>
              <a:sym typeface="Calibri"/>
            </a:endParaRPr>
          </a:p>
          <a:p>
            <a:pPr marL="0" marR="0" lvl="0" indent="0" algn="l" rtl="0">
              <a:spcBef>
                <a:spcPts val="480"/>
              </a:spcBef>
              <a:spcAft>
                <a:spcPts val="0"/>
              </a:spcAft>
              <a:buClr>
                <a:schemeClr val="dk1"/>
              </a:buClr>
              <a:buSzPts val="2400"/>
              <a:buFont typeface="Arial"/>
              <a:buNone/>
            </a:pPr>
            <a:endParaRPr sz="2400">
              <a:solidFill>
                <a:schemeClr val="dk1"/>
              </a:solidFill>
              <a:latin typeface="Calibri"/>
              <a:ea typeface="Calibri"/>
              <a:cs typeface="Calibri"/>
              <a:sym typeface="Calibri"/>
            </a:endParaRPr>
          </a:p>
          <a:p>
            <a:pPr marL="342900" marR="0" lvl="0" indent="-342900" algn="l" rtl="0">
              <a:spcBef>
                <a:spcPts val="480"/>
              </a:spcBef>
              <a:spcAft>
                <a:spcPts val="0"/>
              </a:spcAft>
              <a:buClr>
                <a:schemeClr val="dk1"/>
              </a:buClr>
              <a:buSzPts val="2400"/>
              <a:buFont typeface="Arial"/>
              <a:buChar char="•"/>
            </a:pPr>
            <a:r>
              <a:rPr lang="en-IN" sz="2400">
                <a:solidFill>
                  <a:schemeClr val="dk1"/>
                </a:solidFill>
                <a:latin typeface="Calibri"/>
                <a:ea typeface="Calibri"/>
                <a:cs typeface="Calibri"/>
                <a:sym typeface="Calibri"/>
              </a:rPr>
              <a:t>The relative frequency of the letters can be determined and compared to a standard frequency distribution for English.</a:t>
            </a:r>
            <a:endParaRPr/>
          </a:p>
          <a:p>
            <a:pPr marL="0" marR="0" lvl="0" indent="0" algn="l" rtl="0">
              <a:spcBef>
                <a:spcPts val="480"/>
              </a:spcBef>
              <a:spcAft>
                <a:spcPts val="0"/>
              </a:spcAft>
              <a:buClr>
                <a:schemeClr val="dk1"/>
              </a:buClr>
              <a:buSzPts val="2400"/>
              <a:buFont typeface="Arial"/>
              <a:buNone/>
            </a:pPr>
            <a:endParaRPr sz="2400">
              <a:solidFill>
                <a:schemeClr val="dk1"/>
              </a:solidFill>
              <a:latin typeface="Calibri"/>
              <a:ea typeface="Calibri"/>
              <a:cs typeface="Calibri"/>
              <a:sym typeface="Calibri"/>
            </a:endParaRPr>
          </a:p>
          <a:p>
            <a:pPr marL="342900" marR="0" lvl="0" indent="-342900" algn="l" rtl="0">
              <a:spcBef>
                <a:spcPts val="480"/>
              </a:spcBef>
              <a:spcAft>
                <a:spcPts val="0"/>
              </a:spcAft>
              <a:buClr>
                <a:schemeClr val="dk1"/>
              </a:buClr>
              <a:buSzPts val="2400"/>
              <a:buFont typeface="Arial"/>
              <a:buChar char="•"/>
            </a:pPr>
            <a:r>
              <a:rPr lang="en-IN" sz="2400">
                <a:solidFill>
                  <a:schemeClr val="dk1"/>
                </a:solidFill>
                <a:latin typeface="Calibri"/>
                <a:ea typeface="Calibri"/>
                <a:cs typeface="Calibri"/>
                <a:sym typeface="Calibri"/>
              </a:rPr>
              <a:t>If the message were long enough, this technique alone might be sufficient, but because this is a relatively short message, we cannot expect an exact match.</a:t>
            </a:r>
            <a:endParaRPr/>
          </a:p>
          <a:p>
            <a:pPr marL="342900" marR="0" lvl="0" indent="-190500" algn="l" rtl="0">
              <a:spcBef>
                <a:spcPts val="480"/>
              </a:spcBef>
              <a:spcAft>
                <a:spcPts val="0"/>
              </a:spcAft>
              <a:buClr>
                <a:schemeClr val="dk1"/>
              </a:buClr>
              <a:buSzPts val="2400"/>
              <a:buFont typeface="Arial"/>
              <a:buNone/>
            </a:pPr>
            <a:endParaRPr sz="2400">
              <a:solidFill>
                <a:schemeClr val="dk1"/>
              </a:solidFill>
              <a:latin typeface="Calibri"/>
              <a:ea typeface="Calibri"/>
              <a:cs typeface="Calibri"/>
              <a:sym typeface="Calibri"/>
            </a:endParaRPr>
          </a:p>
          <a:p>
            <a:pPr marL="0" marR="0" lvl="0" indent="0" algn="l" rtl="0">
              <a:spcBef>
                <a:spcPts val="480"/>
              </a:spcBef>
              <a:spcAft>
                <a:spcPts val="0"/>
              </a:spcAft>
              <a:buClr>
                <a:schemeClr val="dk1"/>
              </a:buClr>
              <a:buSzPts val="2400"/>
              <a:buFont typeface="Arial"/>
              <a:buNone/>
            </a:pPr>
            <a:endParaRPr sz="2400">
              <a:solidFill>
                <a:schemeClr val="dk1"/>
              </a:solidFill>
              <a:latin typeface="Calibri"/>
              <a:ea typeface="Calibri"/>
              <a:cs typeface="Calibri"/>
              <a:sym typeface="Calibri"/>
            </a:endParaRPr>
          </a:p>
          <a:p>
            <a:pPr marL="0" marR="0" lvl="0" indent="0" algn="l" rtl="0">
              <a:spcBef>
                <a:spcPts val="480"/>
              </a:spcBef>
              <a:spcAft>
                <a:spcPts val="0"/>
              </a:spcAft>
              <a:buClr>
                <a:schemeClr val="dk1"/>
              </a:buClr>
              <a:buSzPts val="2400"/>
              <a:buFont typeface="Arial"/>
              <a:buNone/>
            </a:pPr>
            <a:endParaRPr sz="2400">
              <a:solidFill>
                <a:schemeClr val="dk1"/>
              </a:solidFill>
              <a:latin typeface="Calibri"/>
              <a:ea typeface="Calibri"/>
              <a:cs typeface="Calibri"/>
              <a:sym typeface="Calibri"/>
            </a:endParaRPr>
          </a:p>
          <a:p>
            <a:pPr marL="0" marR="0" lvl="0" indent="0" algn="l" rtl="0">
              <a:spcBef>
                <a:spcPts val="480"/>
              </a:spcBef>
              <a:spcAft>
                <a:spcPts val="0"/>
              </a:spcAft>
              <a:buClr>
                <a:schemeClr val="dk1"/>
              </a:buClr>
              <a:buSzPts val="2400"/>
              <a:buFont typeface="Arial"/>
              <a:buNone/>
            </a:pPr>
            <a:endParaRPr sz="2400">
              <a:solidFill>
                <a:schemeClr val="dk1"/>
              </a:solidFill>
              <a:latin typeface="Calibri"/>
              <a:ea typeface="Calibri"/>
              <a:cs typeface="Calibri"/>
              <a:sym typeface="Calibri"/>
            </a:endParaRPr>
          </a:p>
          <a:p>
            <a:pPr marL="0" marR="0" lvl="0" indent="0" algn="l" rtl="0">
              <a:spcBef>
                <a:spcPts val="480"/>
              </a:spcBef>
              <a:spcAft>
                <a:spcPts val="0"/>
              </a:spcAft>
              <a:buClr>
                <a:schemeClr val="dk1"/>
              </a:buClr>
              <a:buSzPts val="2400"/>
              <a:buFont typeface="Arial"/>
              <a:buNone/>
            </a:pPr>
            <a:endParaRPr sz="2400">
              <a:solidFill>
                <a:schemeClr val="dk1"/>
              </a:solidFill>
              <a:latin typeface="Calibri"/>
              <a:ea typeface="Calibri"/>
              <a:cs typeface="Calibri"/>
              <a:sym typeface="Calibri"/>
            </a:endParaRPr>
          </a:p>
          <a:p>
            <a:pPr marL="0" marR="0" lvl="0" indent="0" algn="l" rtl="0">
              <a:spcBef>
                <a:spcPts val="480"/>
              </a:spcBef>
              <a:spcAft>
                <a:spcPts val="0"/>
              </a:spcAft>
              <a:buClr>
                <a:schemeClr val="dk1"/>
              </a:buClr>
              <a:buSzPts val="2400"/>
              <a:buFont typeface="Arial"/>
              <a:buNone/>
            </a:pPr>
            <a:endParaRPr sz="2400">
              <a:solidFill>
                <a:schemeClr val="dk1"/>
              </a:solidFill>
              <a:latin typeface="Calibri"/>
              <a:ea typeface="Calibri"/>
              <a:cs typeface="Calibri"/>
              <a:sym typeface="Calibri"/>
            </a:endParaRPr>
          </a:p>
          <a:p>
            <a:pPr marL="0" marR="0" lvl="0" indent="0" algn="l" rtl="0">
              <a:spcBef>
                <a:spcPts val="480"/>
              </a:spcBef>
              <a:spcAft>
                <a:spcPts val="0"/>
              </a:spcAft>
              <a:buClr>
                <a:schemeClr val="dk1"/>
              </a:buClr>
              <a:buSzPts val="2400"/>
              <a:buFont typeface="Arial"/>
              <a:buNone/>
            </a:pPr>
            <a:endParaRPr sz="2400">
              <a:solidFill>
                <a:schemeClr val="dk1"/>
              </a:solidFill>
              <a:latin typeface="Calibri"/>
              <a:ea typeface="Calibri"/>
              <a:cs typeface="Calibri"/>
              <a:sym typeface="Calibri"/>
            </a:endParaRPr>
          </a:p>
          <a:p>
            <a:pPr marL="0" marR="0" lvl="0" indent="0" algn="just" rtl="0">
              <a:spcBef>
                <a:spcPts val="480"/>
              </a:spcBef>
              <a:spcAft>
                <a:spcPts val="0"/>
              </a:spcAft>
              <a:buClr>
                <a:schemeClr val="dk1"/>
              </a:buClr>
              <a:buSzPts val="2400"/>
              <a:buFont typeface="Arial"/>
              <a:buNone/>
            </a:pPr>
            <a:endParaRPr sz="2400">
              <a:solidFill>
                <a:schemeClr val="dk1"/>
              </a:solidFill>
              <a:latin typeface="Calibri"/>
              <a:ea typeface="Calibri"/>
              <a:cs typeface="Calibri"/>
              <a:sym typeface="Calibri"/>
            </a:endParaRPr>
          </a:p>
          <a:p>
            <a:pPr marL="342900" marR="0" lvl="0" indent="-139700" algn="just" rtl="0">
              <a:spcBef>
                <a:spcPts val="640"/>
              </a:spcBef>
              <a:spcAft>
                <a:spcPts val="0"/>
              </a:spcAft>
              <a:buClr>
                <a:schemeClr val="dk1"/>
              </a:buClr>
              <a:buSzPts val="3200"/>
              <a:buFont typeface="Arial"/>
              <a:buNone/>
            </a:pPr>
            <a:endParaRPr sz="3200">
              <a:solidFill>
                <a:schemeClr val="dk1"/>
              </a:solidFill>
              <a:latin typeface="Calibri"/>
              <a:ea typeface="Calibri"/>
              <a:cs typeface="Calibri"/>
              <a:sym typeface="Calibri"/>
            </a:endParaRPr>
          </a:p>
          <a:p>
            <a:pPr marL="719138" marR="0" lvl="2" indent="0" algn="l" rtl="0">
              <a:spcBef>
                <a:spcPts val="480"/>
              </a:spcBef>
              <a:spcAft>
                <a:spcPts val="0"/>
              </a:spcAft>
              <a:buClr>
                <a:schemeClr val="dk1"/>
              </a:buClr>
              <a:buSzPts val="2400"/>
              <a:buFont typeface="Arial"/>
              <a:buNone/>
            </a:pPr>
            <a:endParaRPr sz="2400" b="0" i="0" u="none" strike="noStrike" cap="none">
              <a:solidFill>
                <a:schemeClr val="dk1"/>
              </a:solidFill>
              <a:latin typeface="Calibri"/>
              <a:ea typeface="Calibri"/>
              <a:cs typeface="Calibri"/>
              <a:sym typeface="Calibri"/>
            </a:endParaRPr>
          </a:p>
          <a:p>
            <a:pPr marL="342900" marR="0" lvl="0" indent="-190500" algn="l" rtl="0">
              <a:lnSpc>
                <a:spcPct val="90000"/>
              </a:lnSpc>
              <a:spcBef>
                <a:spcPts val="480"/>
              </a:spcBef>
              <a:spcAft>
                <a:spcPts val="0"/>
              </a:spcAft>
              <a:buClr>
                <a:schemeClr val="dk1"/>
              </a:buClr>
              <a:buSzPts val="2400"/>
              <a:buFont typeface="Arial"/>
              <a:buNone/>
            </a:pPr>
            <a:endParaRPr sz="2400">
              <a:solidFill>
                <a:schemeClr val="dk1"/>
              </a:solidFill>
              <a:latin typeface="Calibri"/>
              <a:ea typeface="Calibri"/>
              <a:cs typeface="Calibri"/>
              <a:sym typeface="Calibri"/>
            </a:endParaRPr>
          </a:p>
          <a:p>
            <a:pPr marL="0" marR="0" lvl="0" indent="0" algn="just" rtl="0">
              <a:spcBef>
                <a:spcPts val="480"/>
              </a:spcBef>
              <a:spcAft>
                <a:spcPts val="0"/>
              </a:spcAft>
              <a:buClr>
                <a:schemeClr val="dk1"/>
              </a:buClr>
              <a:buSzPts val="2400"/>
              <a:buFont typeface="Arial"/>
              <a:buNone/>
            </a:pPr>
            <a:endParaRPr sz="2400">
              <a:solidFill>
                <a:schemeClr val="dk1"/>
              </a:solidFill>
              <a:latin typeface="Calibri"/>
              <a:ea typeface="Calibri"/>
              <a:cs typeface="Calibri"/>
              <a:sym typeface="Calibri"/>
            </a:endParaRPr>
          </a:p>
        </p:txBody>
      </p:sp>
      <p:sp>
        <p:nvSpPr>
          <p:cNvPr id="530" name="Google Shape;530;p42"/>
          <p:cNvSpPr/>
          <p:nvPr/>
        </p:nvSpPr>
        <p:spPr>
          <a:xfrm>
            <a:off x="0" y="1643063"/>
            <a:ext cx="9144000" cy="642937"/>
          </a:xfrm>
          <a:prstGeom prst="rect">
            <a:avLst/>
          </a:prstGeom>
          <a:solidFill>
            <a:srgbClr val="1F497D"/>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lt1"/>
              </a:buClr>
              <a:buSzPts val="3000"/>
              <a:buFont typeface="Arial"/>
              <a:buNone/>
            </a:pPr>
            <a:r>
              <a:rPr lang="en-IN" sz="3000" b="1">
                <a:solidFill>
                  <a:schemeClr val="lt1"/>
                </a:solidFill>
                <a:latin typeface="Calibri"/>
                <a:ea typeface="Calibri"/>
                <a:cs typeface="Calibri"/>
                <a:sym typeface="Calibri"/>
              </a:rPr>
              <a:t>Attack on Monoalphabetic Cipher</a:t>
            </a:r>
            <a:endParaRPr sz="3000" b="1">
              <a:solidFill>
                <a:schemeClr val="lt1"/>
              </a:solidFill>
              <a:latin typeface="Calibri"/>
              <a:ea typeface="Calibri"/>
              <a:cs typeface="Calibri"/>
              <a:sym typeface="Calibri"/>
            </a:endParaRPr>
          </a:p>
        </p:txBody>
      </p:sp>
      <p:sp>
        <p:nvSpPr>
          <p:cNvPr id="531" name="Google Shape;531;p42"/>
          <p:cNvSpPr/>
          <p:nvPr/>
        </p:nvSpPr>
        <p:spPr>
          <a:xfrm>
            <a:off x="190500" y="1687513"/>
            <a:ext cx="8763000" cy="55403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3000"/>
              <a:buFont typeface="Arial"/>
              <a:buNone/>
            </a:pPr>
            <a:endParaRPr sz="3000" b="1">
              <a:solidFill>
                <a:schemeClr val="lt1"/>
              </a:solidFill>
              <a:latin typeface="Calibri"/>
              <a:ea typeface="Calibri"/>
              <a:cs typeface="Calibri"/>
              <a:sym typeface="Calibri"/>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35"/>
        <p:cNvGrpSpPr/>
        <p:nvPr/>
      </p:nvGrpSpPr>
      <p:grpSpPr>
        <a:xfrm>
          <a:off x="0" y="0"/>
          <a:ext cx="0" cy="0"/>
          <a:chOff x="0" y="0"/>
          <a:chExt cx="0" cy="0"/>
        </a:xfrm>
      </p:grpSpPr>
      <p:pic>
        <p:nvPicPr>
          <p:cNvPr id="537" name="Google Shape;537;p43" descr="C:\Users\parul\Desktop\Untitled-1.png"/>
          <p:cNvPicPr preferRelativeResize="0"/>
          <p:nvPr/>
        </p:nvPicPr>
        <p:blipFill rotWithShape="1">
          <a:blip r:embed="rId3">
            <a:alphaModFix/>
          </a:blip>
          <a:srcRect/>
          <a:stretch/>
        </p:blipFill>
        <p:spPr>
          <a:xfrm>
            <a:off x="1857375" y="3071813"/>
            <a:ext cx="5430838" cy="2803525"/>
          </a:xfrm>
          <a:prstGeom prst="rect">
            <a:avLst/>
          </a:prstGeom>
          <a:noFill/>
          <a:ln>
            <a:noFill/>
          </a:ln>
        </p:spPr>
      </p:pic>
      <p:sp>
        <p:nvSpPr>
          <p:cNvPr id="538" name="Google Shape;538;p43"/>
          <p:cNvSpPr txBox="1"/>
          <p:nvPr/>
        </p:nvSpPr>
        <p:spPr>
          <a:xfrm>
            <a:off x="0" y="2180998"/>
            <a:ext cx="9144000" cy="356405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Calibri"/>
              <a:ea typeface="Calibri"/>
              <a:cs typeface="Calibri"/>
              <a:sym typeface="Calibri"/>
            </a:endParaRPr>
          </a:p>
          <a:p>
            <a:pPr marL="0" marR="0" lvl="0" indent="0" algn="l" rtl="0">
              <a:spcBef>
                <a:spcPts val="480"/>
              </a:spcBef>
              <a:spcAft>
                <a:spcPts val="0"/>
              </a:spcAft>
              <a:buClr>
                <a:schemeClr val="dk1"/>
              </a:buClr>
              <a:buSzPts val="2400"/>
              <a:buFont typeface="Arial"/>
              <a:buNone/>
            </a:pPr>
            <a:endParaRPr sz="2400">
              <a:solidFill>
                <a:schemeClr val="dk1"/>
              </a:solidFill>
              <a:latin typeface="Calibri"/>
              <a:ea typeface="Calibri"/>
              <a:cs typeface="Calibri"/>
              <a:sym typeface="Calibri"/>
            </a:endParaRPr>
          </a:p>
          <a:p>
            <a:pPr marL="0" marR="0" lvl="0" indent="0" algn="l" rtl="0">
              <a:spcBef>
                <a:spcPts val="480"/>
              </a:spcBef>
              <a:spcAft>
                <a:spcPts val="0"/>
              </a:spcAft>
              <a:buClr>
                <a:schemeClr val="dk1"/>
              </a:buClr>
              <a:buSzPts val="2400"/>
              <a:buFont typeface="Arial"/>
              <a:buNone/>
            </a:pPr>
            <a:endParaRPr sz="2400">
              <a:solidFill>
                <a:schemeClr val="dk1"/>
              </a:solidFill>
              <a:latin typeface="Calibri"/>
              <a:ea typeface="Calibri"/>
              <a:cs typeface="Calibri"/>
              <a:sym typeface="Calibri"/>
            </a:endParaRPr>
          </a:p>
          <a:p>
            <a:pPr marL="0" marR="0" lvl="0" indent="0" algn="l" rtl="0">
              <a:spcBef>
                <a:spcPts val="480"/>
              </a:spcBef>
              <a:spcAft>
                <a:spcPts val="0"/>
              </a:spcAft>
              <a:buClr>
                <a:schemeClr val="dk1"/>
              </a:buClr>
              <a:buSzPts val="2400"/>
              <a:buFont typeface="Arial"/>
              <a:buNone/>
            </a:pPr>
            <a:endParaRPr sz="2400">
              <a:solidFill>
                <a:schemeClr val="dk1"/>
              </a:solidFill>
              <a:latin typeface="Calibri"/>
              <a:ea typeface="Calibri"/>
              <a:cs typeface="Calibri"/>
              <a:sym typeface="Calibri"/>
            </a:endParaRPr>
          </a:p>
          <a:p>
            <a:pPr marL="0" marR="0" lvl="0" indent="0" algn="ctr" rtl="0">
              <a:spcBef>
                <a:spcPts val="480"/>
              </a:spcBef>
              <a:spcAft>
                <a:spcPts val="0"/>
              </a:spcAft>
              <a:buClr>
                <a:schemeClr val="dk1"/>
              </a:buClr>
              <a:buSzPts val="2400"/>
              <a:buFont typeface="Arial"/>
              <a:buNone/>
            </a:pPr>
            <a:r>
              <a:rPr lang="en-IN" sz="2400">
                <a:solidFill>
                  <a:schemeClr val="dk1"/>
                </a:solidFill>
                <a:latin typeface="Calibri"/>
                <a:ea typeface="Calibri"/>
                <a:cs typeface="Calibri"/>
                <a:sym typeface="Calibri"/>
              </a:rPr>
              <a:t>                                                                       </a:t>
            </a:r>
            <a:endParaRPr/>
          </a:p>
          <a:p>
            <a:pPr marL="0" marR="0" lvl="0" indent="0" algn="ctr" rtl="0">
              <a:spcBef>
                <a:spcPts val="480"/>
              </a:spcBef>
              <a:spcAft>
                <a:spcPts val="0"/>
              </a:spcAft>
              <a:buClr>
                <a:schemeClr val="dk1"/>
              </a:buClr>
              <a:buSzPts val="2400"/>
              <a:buFont typeface="Arial"/>
              <a:buNone/>
            </a:pPr>
            <a:endParaRPr sz="2400" b="1">
              <a:solidFill>
                <a:schemeClr val="dk1"/>
              </a:solidFill>
              <a:latin typeface="Courier New"/>
              <a:ea typeface="Courier New"/>
              <a:cs typeface="Courier New"/>
              <a:sym typeface="Courier New"/>
            </a:endParaRPr>
          </a:p>
          <a:p>
            <a:pPr marL="0" marR="0" lvl="0" indent="0" algn="ctr" rtl="0">
              <a:spcBef>
                <a:spcPts val="480"/>
              </a:spcBef>
              <a:spcAft>
                <a:spcPts val="0"/>
              </a:spcAft>
              <a:buClr>
                <a:schemeClr val="dk1"/>
              </a:buClr>
              <a:buSzPts val="2400"/>
              <a:buFont typeface="Arial"/>
              <a:buNone/>
            </a:pPr>
            <a:endParaRPr sz="2400" b="1">
              <a:solidFill>
                <a:schemeClr val="dk1"/>
              </a:solidFill>
              <a:latin typeface="Courier New"/>
              <a:ea typeface="Courier New"/>
              <a:cs typeface="Courier New"/>
              <a:sym typeface="Courier New"/>
            </a:endParaRPr>
          </a:p>
          <a:p>
            <a:pPr marL="0" marR="0" lvl="0" indent="0" algn="l" rtl="0">
              <a:spcBef>
                <a:spcPts val="480"/>
              </a:spcBef>
              <a:spcAft>
                <a:spcPts val="0"/>
              </a:spcAft>
              <a:buClr>
                <a:schemeClr val="dk1"/>
              </a:buClr>
              <a:buSzPts val="2400"/>
              <a:buFont typeface="Arial"/>
              <a:buNone/>
            </a:pPr>
            <a:endParaRPr sz="2400">
              <a:solidFill>
                <a:schemeClr val="dk1"/>
              </a:solidFill>
              <a:latin typeface="Calibri"/>
              <a:ea typeface="Calibri"/>
              <a:cs typeface="Calibri"/>
              <a:sym typeface="Calibri"/>
            </a:endParaRPr>
          </a:p>
        </p:txBody>
      </p:sp>
      <p:sp>
        <p:nvSpPr>
          <p:cNvPr id="539" name="Google Shape;539;p43"/>
          <p:cNvSpPr/>
          <p:nvPr/>
        </p:nvSpPr>
        <p:spPr>
          <a:xfrm>
            <a:off x="0" y="1643063"/>
            <a:ext cx="9144000" cy="642937"/>
          </a:xfrm>
          <a:prstGeom prst="rect">
            <a:avLst/>
          </a:prstGeom>
          <a:solidFill>
            <a:srgbClr val="1F497D"/>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lt1"/>
              </a:buClr>
              <a:buSzPts val="3000"/>
              <a:buFont typeface="Arial"/>
              <a:buNone/>
            </a:pPr>
            <a:r>
              <a:rPr lang="en-IN" sz="3000" b="1">
                <a:solidFill>
                  <a:schemeClr val="lt1"/>
                </a:solidFill>
                <a:latin typeface="Calibri"/>
                <a:ea typeface="Calibri"/>
                <a:cs typeface="Calibri"/>
                <a:sym typeface="Calibri"/>
              </a:rPr>
              <a:t>Substitution Techniques</a:t>
            </a:r>
            <a:endParaRPr sz="3000" b="1">
              <a:solidFill>
                <a:schemeClr val="lt1"/>
              </a:solidFill>
              <a:latin typeface="Calibri"/>
              <a:ea typeface="Calibri"/>
              <a:cs typeface="Calibri"/>
              <a:sym typeface="Calibri"/>
            </a:endParaRPr>
          </a:p>
        </p:txBody>
      </p:sp>
      <p:sp>
        <p:nvSpPr>
          <p:cNvPr id="540" name="Google Shape;540;p43"/>
          <p:cNvSpPr/>
          <p:nvPr/>
        </p:nvSpPr>
        <p:spPr>
          <a:xfrm>
            <a:off x="190500" y="1687513"/>
            <a:ext cx="8763000" cy="55403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3000"/>
              <a:buFont typeface="Arial"/>
              <a:buNone/>
            </a:pPr>
            <a:endParaRPr sz="3000" b="1">
              <a:solidFill>
                <a:schemeClr val="lt1"/>
              </a:solidFill>
              <a:latin typeface="Calibri"/>
              <a:ea typeface="Calibri"/>
              <a:cs typeface="Calibri"/>
              <a:sym typeface="Calibri"/>
            </a:endParaRPr>
          </a:p>
        </p:txBody>
      </p:sp>
      <p:sp>
        <p:nvSpPr>
          <p:cNvPr id="541" name="Google Shape;541;p43"/>
          <p:cNvSpPr/>
          <p:nvPr/>
        </p:nvSpPr>
        <p:spPr>
          <a:xfrm>
            <a:off x="-108520" y="2763207"/>
            <a:ext cx="8763000" cy="3046988"/>
          </a:xfrm>
          <a:prstGeom prst="rect">
            <a:avLst/>
          </a:prstGeom>
          <a:noFill/>
          <a:ln>
            <a:noFill/>
          </a:ln>
        </p:spPr>
        <p:txBody>
          <a:bodyPr spcFirstLastPara="1" wrap="square" lIns="91425" tIns="45700" rIns="91425" bIns="45700" anchor="t" anchorCtr="0">
            <a:spAutoFit/>
          </a:bodyPr>
          <a:lstStyle/>
          <a:p>
            <a:pPr marL="914400" marR="0" lvl="1" indent="-457200" algn="l" rtl="0">
              <a:spcBef>
                <a:spcPts val="0"/>
              </a:spcBef>
              <a:spcAft>
                <a:spcPts val="0"/>
              </a:spcAft>
              <a:buClr>
                <a:schemeClr val="dk1"/>
              </a:buClr>
              <a:buSzPts val="2400"/>
              <a:buFont typeface="Calibri"/>
              <a:buAutoNum type="arabicParenR"/>
            </a:pPr>
            <a:r>
              <a:rPr lang="en-IN" sz="2400" b="0" i="0" u="none" strike="noStrike" cap="none">
                <a:solidFill>
                  <a:schemeClr val="dk1"/>
                </a:solidFill>
                <a:latin typeface="Calibri"/>
                <a:ea typeface="Calibri"/>
                <a:cs typeface="Calibri"/>
                <a:sym typeface="Calibri"/>
              </a:rPr>
              <a:t>Caesar Cipher</a:t>
            </a:r>
            <a:endParaRPr sz="2400" b="0" i="0" u="none" strike="noStrike" cap="none">
              <a:solidFill>
                <a:schemeClr val="dk1"/>
              </a:solidFill>
              <a:latin typeface="Calibri"/>
              <a:ea typeface="Calibri"/>
              <a:cs typeface="Calibri"/>
              <a:sym typeface="Calibri"/>
            </a:endParaRPr>
          </a:p>
          <a:p>
            <a:pPr marL="914400" marR="0" lvl="1" indent="-457200" algn="l" rtl="0">
              <a:spcBef>
                <a:spcPts val="0"/>
              </a:spcBef>
              <a:spcAft>
                <a:spcPts val="0"/>
              </a:spcAft>
              <a:buClr>
                <a:schemeClr val="dk1"/>
              </a:buClr>
              <a:buSzPts val="2400"/>
              <a:buFont typeface="Calibri"/>
              <a:buAutoNum type="arabicParenR"/>
            </a:pPr>
            <a:r>
              <a:rPr lang="en-IN" sz="2400" b="0" i="0" u="none" strike="noStrike" cap="none">
                <a:solidFill>
                  <a:schemeClr val="dk1"/>
                </a:solidFill>
                <a:latin typeface="Calibri"/>
                <a:ea typeface="Calibri"/>
                <a:cs typeface="Calibri"/>
                <a:sym typeface="Calibri"/>
              </a:rPr>
              <a:t>Monoalphabetic Cipher</a:t>
            </a:r>
            <a:endParaRPr/>
          </a:p>
          <a:p>
            <a:pPr marL="914400" marR="0" lvl="1" indent="-457200" algn="l" rtl="0">
              <a:spcBef>
                <a:spcPts val="0"/>
              </a:spcBef>
              <a:spcAft>
                <a:spcPts val="0"/>
              </a:spcAft>
              <a:buClr>
                <a:schemeClr val="dk2"/>
              </a:buClr>
              <a:buSzPts val="2400"/>
              <a:buFont typeface="Calibri"/>
              <a:buAutoNum type="arabicParenR"/>
            </a:pPr>
            <a:r>
              <a:rPr lang="en-IN" sz="2400" b="1" i="0" u="none" strike="noStrike" cap="none">
                <a:solidFill>
                  <a:schemeClr val="dk2"/>
                </a:solidFill>
                <a:latin typeface="Calibri"/>
                <a:ea typeface="Calibri"/>
                <a:cs typeface="Calibri"/>
                <a:sym typeface="Calibri"/>
              </a:rPr>
              <a:t>Playfair Cipher</a:t>
            </a:r>
            <a:endParaRPr/>
          </a:p>
          <a:p>
            <a:pPr marL="914400" marR="0" lvl="1" indent="-457200" algn="l" rtl="0">
              <a:spcBef>
                <a:spcPts val="0"/>
              </a:spcBef>
              <a:spcAft>
                <a:spcPts val="0"/>
              </a:spcAft>
              <a:buClr>
                <a:schemeClr val="dk1"/>
              </a:buClr>
              <a:buSzPts val="2400"/>
              <a:buFont typeface="Calibri"/>
              <a:buAutoNum type="arabicParenR"/>
            </a:pPr>
            <a:r>
              <a:rPr lang="en-IN" sz="2400" b="0" i="0" u="none" strike="noStrike" cap="none">
                <a:solidFill>
                  <a:schemeClr val="dk1"/>
                </a:solidFill>
                <a:latin typeface="Calibri"/>
                <a:ea typeface="Calibri"/>
                <a:cs typeface="Calibri"/>
                <a:sym typeface="Calibri"/>
              </a:rPr>
              <a:t>Hill Cipher</a:t>
            </a:r>
            <a:endParaRPr/>
          </a:p>
          <a:p>
            <a:pPr marL="914400" marR="0" lvl="1" indent="-457200" algn="l" rtl="0">
              <a:spcBef>
                <a:spcPts val="0"/>
              </a:spcBef>
              <a:spcAft>
                <a:spcPts val="0"/>
              </a:spcAft>
              <a:buClr>
                <a:schemeClr val="dk1"/>
              </a:buClr>
              <a:buSzPts val="2400"/>
              <a:buFont typeface="Calibri"/>
              <a:buAutoNum type="arabicParenR"/>
            </a:pPr>
            <a:r>
              <a:rPr lang="en-IN" sz="2400" b="0" i="0" u="none" strike="noStrike" cap="none">
                <a:solidFill>
                  <a:schemeClr val="dk1"/>
                </a:solidFill>
                <a:latin typeface="Calibri"/>
                <a:ea typeface="Calibri"/>
                <a:cs typeface="Calibri"/>
                <a:sym typeface="Calibri"/>
              </a:rPr>
              <a:t>Polyalphabetic Ciphers</a:t>
            </a:r>
            <a:endParaRPr/>
          </a:p>
          <a:p>
            <a:pPr marL="914400" marR="0" lvl="1" indent="-457200" algn="l" rtl="0">
              <a:spcBef>
                <a:spcPts val="0"/>
              </a:spcBef>
              <a:spcAft>
                <a:spcPts val="0"/>
              </a:spcAft>
              <a:buClr>
                <a:schemeClr val="dk1"/>
              </a:buClr>
              <a:buSzPts val="2400"/>
              <a:buFont typeface="Calibri"/>
              <a:buAutoNum type="arabicParenR"/>
            </a:pPr>
            <a:r>
              <a:rPr lang="en-IN" sz="2400" b="0" i="0" u="none" strike="noStrike" cap="none">
                <a:solidFill>
                  <a:schemeClr val="dk1"/>
                </a:solidFill>
                <a:latin typeface="Calibri"/>
                <a:ea typeface="Calibri"/>
                <a:cs typeface="Calibri"/>
                <a:sym typeface="Calibri"/>
              </a:rPr>
              <a:t>One-Time Pad</a:t>
            </a:r>
            <a:endParaRPr/>
          </a:p>
          <a:p>
            <a:pPr marL="342900" marR="0" lvl="0" indent="-190500" algn="l" rtl="0">
              <a:spcBef>
                <a:spcPts val="0"/>
              </a:spcBef>
              <a:spcAft>
                <a:spcPts val="0"/>
              </a:spcAft>
              <a:buClr>
                <a:schemeClr val="dk1"/>
              </a:buClr>
              <a:buSzPts val="2400"/>
              <a:buFont typeface="Arial"/>
              <a:buNone/>
            </a:pPr>
            <a:endParaRPr sz="2400">
              <a:solidFill>
                <a:schemeClr val="dk1"/>
              </a:solidFill>
              <a:latin typeface="Consolas"/>
              <a:ea typeface="Consolas"/>
              <a:cs typeface="Consolas"/>
              <a:sym typeface="Consolas"/>
            </a:endParaRPr>
          </a:p>
          <a:p>
            <a:pPr marL="342900" marR="0" lvl="0" indent="-190500" algn="l" rtl="0">
              <a:spcBef>
                <a:spcPts val="0"/>
              </a:spcBef>
              <a:spcAft>
                <a:spcPts val="0"/>
              </a:spcAft>
              <a:buClr>
                <a:schemeClr val="dk1"/>
              </a:buClr>
              <a:buSzPts val="2400"/>
              <a:buFont typeface="Arial"/>
              <a:buNone/>
            </a:pPr>
            <a:endParaRPr sz="2400">
              <a:solidFill>
                <a:schemeClr val="dk1"/>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4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4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4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4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41">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41">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41">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41">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45"/>
        <p:cNvGrpSpPr/>
        <p:nvPr/>
      </p:nvGrpSpPr>
      <p:grpSpPr>
        <a:xfrm>
          <a:off x="0" y="0"/>
          <a:ext cx="0" cy="0"/>
          <a:chOff x="0" y="0"/>
          <a:chExt cx="0" cy="0"/>
        </a:xfrm>
      </p:grpSpPr>
      <p:pic>
        <p:nvPicPr>
          <p:cNvPr id="547" name="Google Shape;547;p44" descr="C:\Users\parul\Desktop\Untitled-1.png"/>
          <p:cNvPicPr preferRelativeResize="0"/>
          <p:nvPr/>
        </p:nvPicPr>
        <p:blipFill rotWithShape="1">
          <a:blip r:embed="rId3">
            <a:alphaModFix/>
          </a:blip>
          <a:srcRect/>
          <a:stretch/>
        </p:blipFill>
        <p:spPr>
          <a:xfrm>
            <a:off x="1857375" y="3071813"/>
            <a:ext cx="5430838" cy="2803525"/>
          </a:xfrm>
          <a:prstGeom prst="rect">
            <a:avLst/>
          </a:prstGeom>
          <a:noFill/>
          <a:ln>
            <a:noFill/>
          </a:ln>
        </p:spPr>
      </p:pic>
      <p:sp>
        <p:nvSpPr>
          <p:cNvPr id="548" name="Google Shape;548;p44"/>
          <p:cNvSpPr txBox="1"/>
          <p:nvPr/>
        </p:nvSpPr>
        <p:spPr>
          <a:xfrm>
            <a:off x="0" y="1968993"/>
            <a:ext cx="8953500" cy="467204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Calibri"/>
              <a:ea typeface="Calibri"/>
              <a:cs typeface="Calibri"/>
              <a:sym typeface="Calibri"/>
            </a:endParaRPr>
          </a:p>
          <a:p>
            <a:pPr marL="342900" marR="0" lvl="0" indent="-342900" algn="l" rtl="0">
              <a:spcBef>
                <a:spcPts val="480"/>
              </a:spcBef>
              <a:spcAft>
                <a:spcPts val="0"/>
              </a:spcAft>
              <a:buClr>
                <a:schemeClr val="dk1"/>
              </a:buClr>
              <a:buSzPts val="2400"/>
              <a:buFont typeface="Arial"/>
              <a:buChar char="•"/>
            </a:pPr>
            <a:r>
              <a:rPr lang="en-IN" sz="2400">
                <a:solidFill>
                  <a:schemeClr val="dk1"/>
                </a:solidFill>
                <a:latin typeface="Calibri"/>
                <a:ea typeface="Calibri"/>
                <a:cs typeface="Calibri"/>
                <a:sym typeface="Calibri"/>
              </a:rPr>
              <a:t>The Playfair algorithm is based on a 5 × 5 matrix (</a:t>
            </a:r>
            <a:r>
              <a:rPr lang="en-IN" sz="2400" b="1">
                <a:solidFill>
                  <a:schemeClr val="dk2"/>
                </a:solidFill>
                <a:latin typeface="Calibri"/>
                <a:ea typeface="Calibri"/>
                <a:cs typeface="Calibri"/>
                <a:sym typeface="Calibri"/>
              </a:rPr>
              <a:t>key</a:t>
            </a:r>
            <a:r>
              <a:rPr lang="en-IN" sz="2400">
                <a:solidFill>
                  <a:schemeClr val="dk1"/>
                </a:solidFill>
                <a:latin typeface="Calibri"/>
                <a:ea typeface="Calibri"/>
                <a:cs typeface="Calibri"/>
                <a:sym typeface="Calibri"/>
              </a:rPr>
              <a:t>) of letters.</a:t>
            </a:r>
            <a:endParaRPr/>
          </a:p>
          <a:p>
            <a:pPr marL="342900" marR="0" lvl="0" indent="-342900" algn="l" rtl="0">
              <a:spcBef>
                <a:spcPts val="480"/>
              </a:spcBef>
              <a:spcAft>
                <a:spcPts val="0"/>
              </a:spcAft>
              <a:buClr>
                <a:schemeClr val="dk1"/>
              </a:buClr>
              <a:buSzPts val="2400"/>
              <a:buFont typeface="Arial"/>
              <a:buChar char="•"/>
            </a:pPr>
            <a:r>
              <a:rPr lang="en-IN" sz="2400">
                <a:solidFill>
                  <a:schemeClr val="dk1"/>
                </a:solidFill>
                <a:latin typeface="Calibri"/>
                <a:ea typeface="Calibri"/>
                <a:cs typeface="Calibri"/>
                <a:sym typeface="Calibri"/>
              </a:rPr>
              <a:t>The matrix is constructed by filling in the letters of the </a:t>
            </a:r>
            <a:r>
              <a:rPr lang="en-IN" sz="2400" b="1">
                <a:solidFill>
                  <a:schemeClr val="dk2"/>
                </a:solidFill>
                <a:latin typeface="Calibri"/>
                <a:ea typeface="Calibri"/>
                <a:cs typeface="Calibri"/>
                <a:sym typeface="Calibri"/>
              </a:rPr>
              <a:t>keyword</a:t>
            </a:r>
            <a:r>
              <a:rPr lang="en-IN" sz="2400">
                <a:solidFill>
                  <a:schemeClr val="dk1"/>
                </a:solidFill>
                <a:latin typeface="Calibri"/>
                <a:ea typeface="Calibri"/>
                <a:cs typeface="Calibri"/>
                <a:sym typeface="Calibri"/>
              </a:rPr>
              <a:t> (minus duplicates) from left to right and from top to bottom, and then filling in the remainder of the matrix with the remaining letters in alphabetic order. </a:t>
            </a:r>
            <a:r>
              <a:rPr lang="en-IN" sz="2400" b="1">
                <a:solidFill>
                  <a:schemeClr val="dk2"/>
                </a:solidFill>
                <a:latin typeface="Calibri"/>
                <a:ea typeface="Calibri"/>
                <a:cs typeface="Calibri"/>
                <a:sym typeface="Calibri"/>
              </a:rPr>
              <a:t>The letters </a:t>
            </a:r>
            <a:r>
              <a:rPr lang="en-IN" sz="2400" b="1">
                <a:solidFill>
                  <a:schemeClr val="dk2"/>
                </a:solidFill>
                <a:latin typeface="Times New Roman"/>
                <a:ea typeface="Times New Roman"/>
                <a:cs typeface="Times New Roman"/>
                <a:sym typeface="Times New Roman"/>
              </a:rPr>
              <a:t>I</a:t>
            </a:r>
            <a:r>
              <a:rPr lang="en-IN" sz="2400" b="1">
                <a:solidFill>
                  <a:schemeClr val="dk2"/>
                </a:solidFill>
                <a:latin typeface="Calibri"/>
                <a:ea typeface="Calibri"/>
                <a:cs typeface="Calibri"/>
                <a:sym typeface="Calibri"/>
              </a:rPr>
              <a:t> and </a:t>
            </a:r>
            <a:r>
              <a:rPr lang="en-IN" sz="2400" b="1">
                <a:solidFill>
                  <a:schemeClr val="dk2"/>
                </a:solidFill>
                <a:latin typeface="Times New Roman"/>
                <a:ea typeface="Times New Roman"/>
                <a:cs typeface="Times New Roman"/>
                <a:sym typeface="Times New Roman"/>
              </a:rPr>
              <a:t>J</a:t>
            </a:r>
            <a:r>
              <a:rPr lang="en-IN" sz="2400" b="1">
                <a:solidFill>
                  <a:schemeClr val="dk2"/>
                </a:solidFill>
                <a:latin typeface="Calibri"/>
                <a:ea typeface="Calibri"/>
                <a:cs typeface="Calibri"/>
                <a:sym typeface="Calibri"/>
              </a:rPr>
              <a:t> count as one letter</a:t>
            </a:r>
            <a:r>
              <a:rPr lang="en-IN" sz="2400">
                <a:solidFill>
                  <a:schemeClr val="dk1"/>
                </a:solidFill>
                <a:latin typeface="Calibri"/>
                <a:ea typeface="Calibri"/>
                <a:cs typeface="Calibri"/>
                <a:sym typeface="Calibri"/>
              </a:rPr>
              <a:t>. </a:t>
            </a:r>
            <a:endParaRPr/>
          </a:p>
          <a:p>
            <a:pPr marL="342900" marR="0" lvl="0" indent="-190500" algn="l" rtl="0">
              <a:spcBef>
                <a:spcPts val="480"/>
              </a:spcBef>
              <a:spcAft>
                <a:spcPts val="0"/>
              </a:spcAft>
              <a:buClr>
                <a:schemeClr val="dk1"/>
              </a:buClr>
              <a:buSzPts val="2400"/>
              <a:buFont typeface="Arial"/>
              <a:buNone/>
            </a:pPr>
            <a:endParaRPr sz="2400">
              <a:solidFill>
                <a:schemeClr val="dk1"/>
              </a:solidFill>
              <a:latin typeface="Calibri"/>
              <a:ea typeface="Calibri"/>
              <a:cs typeface="Calibri"/>
              <a:sym typeface="Calibri"/>
            </a:endParaRPr>
          </a:p>
          <a:p>
            <a:pPr marL="0" marR="0" lvl="0" indent="-152400" algn="l" rtl="0">
              <a:spcBef>
                <a:spcPts val="480"/>
              </a:spcBef>
              <a:spcAft>
                <a:spcPts val="0"/>
              </a:spcAft>
              <a:buClr>
                <a:schemeClr val="dk1"/>
              </a:buClr>
              <a:buSzPts val="2400"/>
              <a:buFont typeface="Arial"/>
              <a:buChar char="•"/>
            </a:pPr>
            <a:r>
              <a:rPr lang="en-IN" sz="2400">
                <a:solidFill>
                  <a:schemeClr val="dk1"/>
                </a:solidFill>
                <a:latin typeface="Calibri"/>
                <a:ea typeface="Calibri"/>
                <a:cs typeface="Calibri"/>
                <a:sym typeface="Calibri"/>
              </a:rPr>
              <a:t>Example:</a:t>
            </a:r>
            <a:endParaRPr/>
          </a:p>
          <a:p>
            <a:pPr marL="0" marR="0" lvl="0" indent="-152400" algn="l" rtl="0">
              <a:spcBef>
                <a:spcPts val="480"/>
              </a:spcBef>
              <a:spcAft>
                <a:spcPts val="0"/>
              </a:spcAft>
              <a:buClr>
                <a:schemeClr val="dk1"/>
              </a:buClr>
              <a:buSzPts val="2400"/>
              <a:buFont typeface="Arial"/>
              <a:buChar char="•"/>
            </a:pPr>
            <a:r>
              <a:rPr lang="en-IN" sz="2400">
                <a:solidFill>
                  <a:schemeClr val="dk1"/>
                </a:solidFill>
                <a:latin typeface="Calibri"/>
                <a:ea typeface="Calibri"/>
                <a:cs typeface="Calibri"/>
                <a:sym typeface="Calibri"/>
              </a:rPr>
              <a:t>Keyword= OCCURRENCE</a:t>
            </a:r>
            <a:endParaRPr/>
          </a:p>
          <a:p>
            <a:pPr marL="0" marR="0" lvl="0" indent="-152400" algn="l" rtl="0">
              <a:spcBef>
                <a:spcPts val="480"/>
              </a:spcBef>
              <a:spcAft>
                <a:spcPts val="0"/>
              </a:spcAft>
              <a:buClr>
                <a:schemeClr val="dk1"/>
              </a:buClr>
              <a:buSzPts val="2400"/>
              <a:buFont typeface="Arial"/>
              <a:buChar char="•"/>
            </a:pPr>
            <a:r>
              <a:rPr lang="en-IN" sz="2400">
                <a:solidFill>
                  <a:schemeClr val="dk1"/>
                </a:solidFill>
                <a:latin typeface="Calibri"/>
                <a:ea typeface="Calibri"/>
                <a:cs typeface="Calibri"/>
                <a:sym typeface="Calibri"/>
              </a:rPr>
              <a:t>Plaintext= TALL TREES</a:t>
            </a:r>
            <a:endParaRPr sz="2400">
              <a:solidFill>
                <a:schemeClr val="dk1"/>
              </a:solidFill>
              <a:latin typeface="Calibri"/>
              <a:ea typeface="Calibri"/>
              <a:cs typeface="Calibri"/>
              <a:sym typeface="Calibri"/>
            </a:endParaRPr>
          </a:p>
          <a:p>
            <a:pPr marL="0" marR="0" lvl="0" indent="0" algn="l" rtl="0">
              <a:spcBef>
                <a:spcPts val="480"/>
              </a:spcBef>
              <a:spcAft>
                <a:spcPts val="0"/>
              </a:spcAft>
              <a:buClr>
                <a:schemeClr val="dk1"/>
              </a:buClr>
              <a:buSzPts val="2400"/>
              <a:buFont typeface="Arial"/>
              <a:buNone/>
            </a:pPr>
            <a:endParaRPr sz="2400">
              <a:solidFill>
                <a:schemeClr val="dk1"/>
              </a:solidFill>
              <a:latin typeface="Calibri"/>
              <a:ea typeface="Calibri"/>
              <a:cs typeface="Calibri"/>
              <a:sym typeface="Calibri"/>
            </a:endParaRPr>
          </a:p>
        </p:txBody>
      </p:sp>
      <p:sp>
        <p:nvSpPr>
          <p:cNvPr id="549" name="Google Shape;549;p44"/>
          <p:cNvSpPr/>
          <p:nvPr/>
        </p:nvSpPr>
        <p:spPr>
          <a:xfrm>
            <a:off x="0" y="1643063"/>
            <a:ext cx="9144000" cy="642937"/>
          </a:xfrm>
          <a:prstGeom prst="rect">
            <a:avLst/>
          </a:prstGeom>
          <a:solidFill>
            <a:srgbClr val="1F497D"/>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lt1"/>
              </a:buClr>
              <a:buSzPts val="3000"/>
              <a:buFont typeface="Arial"/>
              <a:buNone/>
            </a:pPr>
            <a:r>
              <a:rPr lang="en-IN" sz="3000" b="1">
                <a:solidFill>
                  <a:schemeClr val="lt1"/>
                </a:solidFill>
                <a:latin typeface="Calibri"/>
                <a:ea typeface="Calibri"/>
                <a:cs typeface="Calibri"/>
                <a:sym typeface="Calibri"/>
              </a:rPr>
              <a:t>3) Playfair Cipher</a:t>
            </a:r>
            <a:endParaRPr sz="3000" b="1">
              <a:solidFill>
                <a:schemeClr val="lt1"/>
              </a:solidFill>
              <a:latin typeface="Calibri"/>
              <a:ea typeface="Calibri"/>
              <a:cs typeface="Calibri"/>
              <a:sym typeface="Calibri"/>
            </a:endParaRPr>
          </a:p>
        </p:txBody>
      </p:sp>
      <p:sp>
        <p:nvSpPr>
          <p:cNvPr id="550" name="Google Shape;550;p44"/>
          <p:cNvSpPr/>
          <p:nvPr/>
        </p:nvSpPr>
        <p:spPr>
          <a:xfrm>
            <a:off x="190500" y="1687513"/>
            <a:ext cx="8763000" cy="55403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3000"/>
              <a:buFont typeface="Arial"/>
              <a:buNone/>
            </a:pPr>
            <a:endParaRPr sz="3000" b="1">
              <a:solidFill>
                <a:schemeClr val="lt1"/>
              </a:solidFill>
              <a:latin typeface="Calibri"/>
              <a:ea typeface="Calibri"/>
              <a:cs typeface="Calibri"/>
              <a:sym typeface="Calibri"/>
            </a:endParaRPr>
          </a:p>
        </p:txBody>
      </p:sp>
      <p:pic>
        <p:nvPicPr>
          <p:cNvPr id="551" name="Google Shape;551;p44"/>
          <p:cNvPicPr preferRelativeResize="0"/>
          <p:nvPr/>
        </p:nvPicPr>
        <p:blipFill rotWithShape="1">
          <a:blip r:embed="rId4">
            <a:alphaModFix/>
          </a:blip>
          <a:srcRect/>
          <a:stretch/>
        </p:blipFill>
        <p:spPr>
          <a:xfrm>
            <a:off x="4932040" y="4441949"/>
            <a:ext cx="2952328" cy="1999144"/>
          </a:xfrm>
          <a:prstGeom prst="rect">
            <a:avLst/>
          </a:prstGeom>
          <a:noFill/>
          <a:ln>
            <a:noFill/>
          </a:ln>
        </p:spPr>
      </p:pic>
      <p:sp>
        <p:nvSpPr>
          <p:cNvPr id="552" name="Google Shape;552;p44"/>
          <p:cNvSpPr/>
          <p:nvPr/>
        </p:nvSpPr>
        <p:spPr>
          <a:xfrm>
            <a:off x="5813483" y="6441093"/>
            <a:ext cx="938077" cy="310341"/>
          </a:xfrm>
          <a:prstGeom prst="rect">
            <a:avLst/>
          </a:prstGeom>
          <a:noFill/>
          <a:ln>
            <a:noFill/>
          </a:ln>
        </p:spPr>
        <p:txBody>
          <a:bodyPr spcFirstLastPara="1" wrap="square" lIns="91425" tIns="45700" rIns="91425" bIns="45700" anchor="t" anchorCtr="0">
            <a:spAutoFit/>
          </a:bodyPr>
          <a:lstStyle/>
          <a:p>
            <a:pPr marL="38100" marR="0" lvl="0" indent="0" algn="l" rtl="0">
              <a:spcBef>
                <a:spcPts val="0"/>
              </a:spcBef>
              <a:spcAft>
                <a:spcPts val="0"/>
              </a:spcAft>
              <a:buNone/>
            </a:pPr>
            <a:r>
              <a:rPr lang="en-IN" sz="800">
                <a:solidFill>
                  <a:schemeClr val="dk1"/>
                </a:solidFill>
                <a:latin typeface="Calibri"/>
                <a:ea typeface="Calibri"/>
                <a:cs typeface="Calibri"/>
                <a:sym typeface="Calibri"/>
              </a:rPr>
              <a:t>Play fair cipher</a:t>
            </a:r>
            <a:r>
              <a:rPr lang="en-IN" sz="800" baseline="30000">
                <a:solidFill>
                  <a:schemeClr val="dk1"/>
                </a:solidFill>
                <a:latin typeface="Calibri"/>
                <a:ea typeface="Calibri"/>
                <a:cs typeface="Calibri"/>
                <a:sym typeface="Calibri"/>
              </a:rPr>
              <a:t> [3]</a:t>
            </a:r>
            <a:endParaRPr sz="800">
              <a:solidFill>
                <a:schemeClr val="dk1"/>
              </a:solidFill>
              <a:latin typeface="Calibri"/>
              <a:ea typeface="Calibri"/>
              <a:cs typeface="Calibri"/>
              <a:sym typeface="Calibri"/>
            </a:endParaRPr>
          </a:p>
          <a:p>
            <a:pPr marL="38100" marR="0" lvl="0" indent="0" algn="l" rtl="0">
              <a:spcBef>
                <a:spcPts val="100"/>
              </a:spcBef>
              <a:spcAft>
                <a:spcPts val="0"/>
              </a:spcAft>
              <a:buNone/>
            </a:pPr>
            <a:endParaRPr sz="800" baseline="30000">
              <a:solidFill>
                <a:schemeClr val="dk1"/>
              </a:solidFill>
              <a:latin typeface="Calibri"/>
              <a:ea typeface="Calibri"/>
              <a:cs typeface="Calibri"/>
              <a:sym typeface="Calibri"/>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56"/>
        <p:cNvGrpSpPr/>
        <p:nvPr/>
      </p:nvGrpSpPr>
      <p:grpSpPr>
        <a:xfrm>
          <a:off x="0" y="0"/>
          <a:ext cx="0" cy="0"/>
          <a:chOff x="0" y="0"/>
          <a:chExt cx="0" cy="0"/>
        </a:xfrm>
      </p:grpSpPr>
      <p:pic>
        <p:nvPicPr>
          <p:cNvPr id="558" name="Google Shape;558;p45" descr="C:\Users\parul\Desktop\Untitled-1.png"/>
          <p:cNvPicPr preferRelativeResize="0"/>
          <p:nvPr/>
        </p:nvPicPr>
        <p:blipFill rotWithShape="1">
          <a:blip r:embed="rId3">
            <a:alphaModFix/>
          </a:blip>
          <a:srcRect/>
          <a:stretch/>
        </p:blipFill>
        <p:spPr>
          <a:xfrm>
            <a:off x="1857375" y="3071813"/>
            <a:ext cx="5430838" cy="2803525"/>
          </a:xfrm>
          <a:prstGeom prst="rect">
            <a:avLst/>
          </a:prstGeom>
          <a:noFill/>
          <a:ln>
            <a:noFill/>
          </a:ln>
        </p:spPr>
      </p:pic>
      <p:sp>
        <p:nvSpPr>
          <p:cNvPr id="559" name="Google Shape;559;p45"/>
          <p:cNvSpPr txBox="1"/>
          <p:nvPr/>
        </p:nvSpPr>
        <p:spPr>
          <a:xfrm>
            <a:off x="0" y="1968993"/>
            <a:ext cx="8953500" cy="467204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Calibri"/>
              <a:ea typeface="Calibri"/>
              <a:cs typeface="Calibri"/>
              <a:sym typeface="Calibri"/>
            </a:endParaRPr>
          </a:p>
          <a:p>
            <a:pPr marL="342900" marR="0" lvl="0" indent="-342900" algn="l" rtl="0">
              <a:spcBef>
                <a:spcPts val="480"/>
              </a:spcBef>
              <a:spcAft>
                <a:spcPts val="0"/>
              </a:spcAft>
              <a:buClr>
                <a:schemeClr val="dk1"/>
              </a:buClr>
              <a:buSzPts val="2400"/>
              <a:buFont typeface="Arial"/>
              <a:buChar char="•"/>
            </a:pPr>
            <a:r>
              <a:rPr lang="en-IN" sz="2400">
                <a:solidFill>
                  <a:schemeClr val="dk1"/>
                </a:solidFill>
                <a:latin typeface="Calibri"/>
                <a:ea typeface="Calibri"/>
                <a:cs typeface="Calibri"/>
                <a:sym typeface="Calibri"/>
              </a:rPr>
              <a:t>Playfair, treats digraph (two letters) in the plaintext as single units and translates these units into cipher text digraph.</a:t>
            </a:r>
            <a:endParaRPr sz="2400">
              <a:solidFill>
                <a:schemeClr val="dk1"/>
              </a:solidFill>
              <a:latin typeface="Calibri"/>
              <a:ea typeface="Calibri"/>
              <a:cs typeface="Calibri"/>
              <a:sym typeface="Calibri"/>
            </a:endParaRPr>
          </a:p>
          <a:p>
            <a:pPr marL="342900" marR="0" lvl="0" indent="-342900" algn="l" rtl="0">
              <a:spcBef>
                <a:spcPts val="480"/>
              </a:spcBef>
              <a:spcAft>
                <a:spcPts val="0"/>
              </a:spcAft>
              <a:buClr>
                <a:schemeClr val="dk1"/>
              </a:buClr>
              <a:buSzPts val="2400"/>
              <a:buFont typeface="Arial"/>
              <a:buChar char="•"/>
            </a:pPr>
            <a:r>
              <a:rPr lang="en-IN" sz="2400">
                <a:solidFill>
                  <a:schemeClr val="dk1"/>
                </a:solidFill>
                <a:latin typeface="Calibri"/>
                <a:ea typeface="Calibri"/>
                <a:cs typeface="Calibri"/>
                <a:sym typeface="Calibri"/>
              </a:rPr>
              <a:t>Make Pairs of letters add filler letter “</a:t>
            </a:r>
            <a:r>
              <a:rPr lang="en-IN" sz="2400" b="1">
                <a:solidFill>
                  <a:schemeClr val="dk2"/>
                </a:solidFill>
                <a:latin typeface="Calibri"/>
                <a:ea typeface="Calibri"/>
                <a:cs typeface="Calibri"/>
                <a:sym typeface="Calibri"/>
              </a:rPr>
              <a:t>X</a:t>
            </a:r>
            <a:r>
              <a:rPr lang="en-IN" sz="2400">
                <a:solidFill>
                  <a:schemeClr val="dk1"/>
                </a:solidFill>
                <a:latin typeface="Calibri"/>
                <a:ea typeface="Calibri"/>
                <a:cs typeface="Calibri"/>
                <a:sym typeface="Calibri"/>
              </a:rPr>
              <a:t>” if same letter appears in a pair.</a:t>
            </a:r>
            <a:endParaRPr/>
          </a:p>
          <a:p>
            <a:pPr marL="457200" marR="0" lvl="1" indent="0" algn="l" rtl="0">
              <a:spcBef>
                <a:spcPts val="480"/>
              </a:spcBef>
              <a:spcAft>
                <a:spcPts val="0"/>
              </a:spcAft>
              <a:buClr>
                <a:schemeClr val="dk1"/>
              </a:buClr>
              <a:buSzPts val="2400"/>
              <a:buFont typeface="Arial"/>
              <a:buNone/>
            </a:pPr>
            <a:r>
              <a:rPr lang="en-IN" sz="2400" b="0" i="0" u="none" strike="noStrike" cap="none">
                <a:solidFill>
                  <a:schemeClr val="dk1"/>
                </a:solidFill>
                <a:latin typeface="Calibri"/>
                <a:ea typeface="Calibri"/>
                <a:cs typeface="Calibri"/>
                <a:sym typeface="Calibri"/>
              </a:rPr>
              <a:t>Plaintext= TALL TREES</a:t>
            </a:r>
            <a:endParaRPr/>
          </a:p>
          <a:p>
            <a:pPr marL="457200" marR="0" lvl="1" indent="0" algn="l" rtl="0">
              <a:spcBef>
                <a:spcPts val="480"/>
              </a:spcBef>
              <a:spcAft>
                <a:spcPts val="0"/>
              </a:spcAft>
              <a:buClr>
                <a:schemeClr val="dk1"/>
              </a:buClr>
              <a:buSzPts val="2400"/>
              <a:buFont typeface="Arial"/>
              <a:buNone/>
            </a:pPr>
            <a:r>
              <a:rPr lang="en-IN" sz="2400" b="0" i="0" u="none" strike="noStrike" cap="none">
                <a:solidFill>
                  <a:schemeClr val="dk1"/>
                </a:solidFill>
                <a:latin typeface="Calibri"/>
                <a:ea typeface="Calibri"/>
                <a:cs typeface="Calibri"/>
                <a:sym typeface="Calibri"/>
              </a:rPr>
              <a:t>Plaintext= TA LX LT RE ES</a:t>
            </a:r>
            <a:endParaRPr sz="2400" b="0" i="0" u="none" strike="noStrike" cap="none">
              <a:solidFill>
                <a:schemeClr val="dk1"/>
              </a:solidFill>
              <a:latin typeface="Calibri"/>
              <a:ea typeface="Calibri"/>
              <a:cs typeface="Calibri"/>
              <a:sym typeface="Calibri"/>
            </a:endParaRPr>
          </a:p>
          <a:p>
            <a:pPr marL="342900" marR="0" lvl="0" indent="-342900" algn="l" rtl="0">
              <a:spcBef>
                <a:spcPts val="480"/>
              </a:spcBef>
              <a:spcAft>
                <a:spcPts val="0"/>
              </a:spcAft>
              <a:buClr>
                <a:schemeClr val="dk1"/>
              </a:buClr>
              <a:buSzPts val="2400"/>
              <a:buFont typeface="Arial"/>
              <a:buChar char="•"/>
            </a:pPr>
            <a:r>
              <a:rPr lang="en-IN" sz="2400">
                <a:solidFill>
                  <a:schemeClr val="dk1"/>
                </a:solidFill>
                <a:latin typeface="Calibri"/>
                <a:ea typeface="Calibri"/>
                <a:cs typeface="Calibri"/>
                <a:sym typeface="Calibri"/>
              </a:rPr>
              <a:t>If there is an odd number of letters, then add uncommon letter to complete digraph, a X/Z may be added to the last letter.</a:t>
            </a:r>
            <a:endParaRPr/>
          </a:p>
          <a:p>
            <a:pPr marL="0" marR="0" lvl="0" indent="0" algn="l" rtl="0">
              <a:spcBef>
                <a:spcPts val="480"/>
              </a:spcBef>
              <a:spcAft>
                <a:spcPts val="0"/>
              </a:spcAft>
              <a:buClr>
                <a:schemeClr val="dk1"/>
              </a:buClr>
              <a:buSzPts val="2400"/>
              <a:buFont typeface="Arial"/>
              <a:buNone/>
            </a:pPr>
            <a:endParaRPr sz="2400">
              <a:solidFill>
                <a:schemeClr val="dk1"/>
              </a:solidFill>
              <a:latin typeface="Calibri"/>
              <a:ea typeface="Calibri"/>
              <a:cs typeface="Calibri"/>
              <a:sym typeface="Calibri"/>
            </a:endParaRPr>
          </a:p>
          <a:p>
            <a:pPr marL="0" marR="0" lvl="0" indent="0" algn="l" rtl="0">
              <a:spcBef>
                <a:spcPts val="480"/>
              </a:spcBef>
              <a:spcAft>
                <a:spcPts val="0"/>
              </a:spcAft>
              <a:buClr>
                <a:schemeClr val="dk1"/>
              </a:buClr>
              <a:buSzPts val="2400"/>
              <a:buFont typeface="Arial"/>
              <a:buNone/>
            </a:pPr>
            <a:endParaRPr sz="2400">
              <a:solidFill>
                <a:schemeClr val="dk1"/>
              </a:solidFill>
              <a:latin typeface="Calibri"/>
              <a:ea typeface="Calibri"/>
              <a:cs typeface="Calibri"/>
              <a:sym typeface="Calibri"/>
            </a:endParaRPr>
          </a:p>
        </p:txBody>
      </p:sp>
      <p:sp>
        <p:nvSpPr>
          <p:cNvPr id="560" name="Google Shape;560;p45"/>
          <p:cNvSpPr/>
          <p:nvPr/>
        </p:nvSpPr>
        <p:spPr>
          <a:xfrm>
            <a:off x="0" y="1643063"/>
            <a:ext cx="9144000" cy="642937"/>
          </a:xfrm>
          <a:prstGeom prst="rect">
            <a:avLst/>
          </a:prstGeom>
          <a:solidFill>
            <a:srgbClr val="1F497D"/>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lt1"/>
              </a:buClr>
              <a:buSzPts val="3000"/>
              <a:buFont typeface="Arial"/>
              <a:buNone/>
            </a:pPr>
            <a:r>
              <a:rPr lang="en-IN" sz="3000" b="1">
                <a:solidFill>
                  <a:schemeClr val="lt1"/>
                </a:solidFill>
                <a:latin typeface="Calibri"/>
                <a:ea typeface="Calibri"/>
                <a:cs typeface="Calibri"/>
                <a:sym typeface="Calibri"/>
              </a:rPr>
              <a:t>Playfair Cipher - Encrypt Plaintext</a:t>
            </a:r>
            <a:endParaRPr sz="3000" b="1">
              <a:solidFill>
                <a:schemeClr val="lt1"/>
              </a:solidFill>
              <a:latin typeface="Calibri"/>
              <a:ea typeface="Calibri"/>
              <a:cs typeface="Calibri"/>
              <a:sym typeface="Calibri"/>
            </a:endParaRPr>
          </a:p>
        </p:txBody>
      </p:sp>
      <p:sp>
        <p:nvSpPr>
          <p:cNvPr id="561" name="Google Shape;561;p45"/>
          <p:cNvSpPr/>
          <p:nvPr/>
        </p:nvSpPr>
        <p:spPr>
          <a:xfrm>
            <a:off x="190500" y="1687513"/>
            <a:ext cx="8763000" cy="55403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3000"/>
              <a:buFont typeface="Arial"/>
              <a:buNone/>
            </a:pPr>
            <a:endParaRPr sz="3000" b="1">
              <a:solidFill>
                <a:schemeClr val="lt1"/>
              </a:solidFill>
              <a:latin typeface="Calibri"/>
              <a:ea typeface="Calibri"/>
              <a:cs typeface="Calibri"/>
              <a:sym typeface="Calibri"/>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65"/>
        <p:cNvGrpSpPr/>
        <p:nvPr/>
      </p:nvGrpSpPr>
      <p:grpSpPr>
        <a:xfrm>
          <a:off x="0" y="0"/>
          <a:ext cx="0" cy="0"/>
          <a:chOff x="0" y="0"/>
          <a:chExt cx="0" cy="0"/>
        </a:xfrm>
      </p:grpSpPr>
      <p:pic>
        <p:nvPicPr>
          <p:cNvPr id="567" name="Google Shape;567;p46" descr="C:\Users\parul\Desktop\Untitled-1.png"/>
          <p:cNvPicPr preferRelativeResize="0"/>
          <p:nvPr/>
        </p:nvPicPr>
        <p:blipFill rotWithShape="1">
          <a:blip r:embed="rId3">
            <a:alphaModFix/>
          </a:blip>
          <a:srcRect/>
          <a:stretch/>
        </p:blipFill>
        <p:spPr>
          <a:xfrm>
            <a:off x="1857375" y="3071813"/>
            <a:ext cx="5430838" cy="2803525"/>
          </a:xfrm>
          <a:prstGeom prst="rect">
            <a:avLst/>
          </a:prstGeom>
          <a:noFill/>
          <a:ln>
            <a:noFill/>
          </a:ln>
        </p:spPr>
      </p:pic>
      <p:sp>
        <p:nvSpPr>
          <p:cNvPr id="568" name="Google Shape;568;p46"/>
          <p:cNvSpPr txBox="1"/>
          <p:nvPr/>
        </p:nvSpPr>
        <p:spPr>
          <a:xfrm>
            <a:off x="-1" y="1968992"/>
            <a:ext cx="8244409" cy="504138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Calibri"/>
              <a:ea typeface="Calibri"/>
              <a:cs typeface="Calibri"/>
              <a:sym typeface="Calibri"/>
            </a:endParaRPr>
          </a:p>
          <a:p>
            <a:pPr marL="342900" marR="0" lvl="0" indent="-342900" algn="l" rtl="0">
              <a:spcBef>
                <a:spcPts val="480"/>
              </a:spcBef>
              <a:spcAft>
                <a:spcPts val="0"/>
              </a:spcAft>
              <a:buClr>
                <a:schemeClr val="dk1"/>
              </a:buClr>
              <a:buSzPts val="2400"/>
              <a:buFont typeface="Arial"/>
              <a:buChar char="•"/>
            </a:pPr>
            <a:r>
              <a:rPr lang="en-IN" sz="2400">
                <a:solidFill>
                  <a:schemeClr val="dk1"/>
                </a:solidFill>
                <a:latin typeface="Calibri"/>
                <a:ea typeface="Calibri"/>
                <a:cs typeface="Calibri"/>
                <a:sym typeface="Calibri"/>
              </a:rPr>
              <a:t>Map each pair in key matrix</a:t>
            </a:r>
            <a:endParaRPr/>
          </a:p>
          <a:p>
            <a:pPr marL="0" marR="0" lvl="0" indent="0" algn="l" rtl="0">
              <a:spcBef>
                <a:spcPts val="480"/>
              </a:spcBef>
              <a:spcAft>
                <a:spcPts val="0"/>
              </a:spcAft>
              <a:buClr>
                <a:schemeClr val="dk1"/>
              </a:buClr>
              <a:buSzPts val="2400"/>
              <a:buFont typeface="Arial"/>
              <a:buNone/>
            </a:pPr>
            <a:endParaRPr sz="2400">
              <a:solidFill>
                <a:schemeClr val="dk1"/>
              </a:solidFill>
              <a:latin typeface="Calibri"/>
              <a:ea typeface="Calibri"/>
              <a:cs typeface="Calibri"/>
              <a:sym typeface="Calibri"/>
            </a:endParaRPr>
          </a:p>
          <a:p>
            <a:pPr marL="0" marR="0" lvl="0" indent="0" algn="l" rtl="0">
              <a:spcBef>
                <a:spcPts val="480"/>
              </a:spcBef>
              <a:spcAft>
                <a:spcPts val="0"/>
              </a:spcAft>
              <a:buClr>
                <a:schemeClr val="dk1"/>
              </a:buClr>
              <a:buSzPts val="2400"/>
              <a:buFont typeface="Arial"/>
              <a:buNone/>
            </a:pPr>
            <a:endParaRPr sz="2400">
              <a:solidFill>
                <a:schemeClr val="dk1"/>
              </a:solidFill>
              <a:latin typeface="Calibri"/>
              <a:ea typeface="Calibri"/>
              <a:cs typeface="Calibri"/>
              <a:sym typeface="Calibri"/>
            </a:endParaRPr>
          </a:p>
          <a:p>
            <a:pPr marL="342900" marR="0" lvl="0" indent="-342900" algn="just" rtl="0">
              <a:spcBef>
                <a:spcPts val="480"/>
              </a:spcBef>
              <a:spcAft>
                <a:spcPts val="0"/>
              </a:spcAft>
              <a:buClr>
                <a:schemeClr val="dk1"/>
              </a:buClr>
              <a:buSzPts val="2400"/>
              <a:buFont typeface="Arial"/>
              <a:buChar char="•"/>
            </a:pPr>
            <a:r>
              <a:rPr lang="en-IN" sz="2400">
                <a:solidFill>
                  <a:schemeClr val="dk1"/>
                </a:solidFill>
                <a:latin typeface="Calibri"/>
                <a:ea typeface="Calibri"/>
                <a:cs typeface="Calibri"/>
                <a:sym typeface="Calibri"/>
              </a:rPr>
              <a:t>If the letters appear on the same row, replace them with the letters to their immediate right respectively, wrapping around to the left side of the row if necessary. </a:t>
            </a:r>
            <a:endParaRPr/>
          </a:p>
          <a:p>
            <a:pPr marL="342900" marR="0" lvl="0" indent="-342900" algn="just" rtl="0">
              <a:spcBef>
                <a:spcPts val="480"/>
              </a:spcBef>
              <a:spcAft>
                <a:spcPts val="0"/>
              </a:spcAft>
              <a:buClr>
                <a:schemeClr val="dk1"/>
              </a:buClr>
              <a:buSzPts val="2400"/>
              <a:buFont typeface="Arial"/>
              <a:buChar char="•"/>
            </a:pPr>
            <a:r>
              <a:rPr lang="en-IN" sz="2400">
                <a:solidFill>
                  <a:schemeClr val="dk1"/>
                </a:solidFill>
                <a:latin typeface="Calibri"/>
                <a:ea typeface="Calibri"/>
                <a:cs typeface="Calibri"/>
                <a:sym typeface="Calibri"/>
              </a:rPr>
              <a:t>If the letters are on different rows and columns, replace them with the letters on other corner of the same row. </a:t>
            </a:r>
            <a:endParaRPr sz="2400">
              <a:solidFill>
                <a:schemeClr val="dk1"/>
              </a:solidFill>
              <a:latin typeface="Calibri"/>
              <a:ea typeface="Calibri"/>
              <a:cs typeface="Calibri"/>
              <a:sym typeface="Calibri"/>
            </a:endParaRPr>
          </a:p>
          <a:p>
            <a:pPr marL="342900" marR="0" lvl="0" indent="-342900" algn="just" rtl="0">
              <a:spcBef>
                <a:spcPts val="480"/>
              </a:spcBef>
              <a:spcAft>
                <a:spcPts val="0"/>
              </a:spcAft>
              <a:buClr>
                <a:schemeClr val="dk1"/>
              </a:buClr>
              <a:buSzPts val="2400"/>
              <a:buFont typeface="Arial"/>
              <a:buChar char="•"/>
            </a:pPr>
            <a:r>
              <a:rPr lang="en-IN" sz="2400">
                <a:solidFill>
                  <a:schemeClr val="dk1"/>
                </a:solidFill>
                <a:latin typeface="Calibri"/>
                <a:ea typeface="Calibri"/>
                <a:cs typeface="Calibri"/>
                <a:sym typeface="Calibri"/>
              </a:rPr>
              <a:t>The order is important - the first letter of the pair should be replaced first. </a:t>
            </a:r>
            <a:endParaRPr sz="2400">
              <a:solidFill>
                <a:schemeClr val="dk1"/>
              </a:solidFill>
              <a:latin typeface="Calibri"/>
              <a:ea typeface="Calibri"/>
              <a:cs typeface="Calibri"/>
              <a:sym typeface="Calibri"/>
            </a:endParaRPr>
          </a:p>
          <a:p>
            <a:pPr marL="0" marR="0" lvl="0" indent="0" algn="l" rtl="0">
              <a:spcBef>
                <a:spcPts val="480"/>
              </a:spcBef>
              <a:spcAft>
                <a:spcPts val="0"/>
              </a:spcAft>
              <a:buClr>
                <a:schemeClr val="dk1"/>
              </a:buClr>
              <a:buSzPts val="2400"/>
              <a:buFont typeface="Arial"/>
              <a:buNone/>
            </a:pPr>
            <a:endParaRPr sz="2400">
              <a:solidFill>
                <a:schemeClr val="dk1"/>
              </a:solidFill>
              <a:latin typeface="Calibri"/>
              <a:ea typeface="Calibri"/>
              <a:cs typeface="Calibri"/>
              <a:sym typeface="Calibri"/>
            </a:endParaRPr>
          </a:p>
        </p:txBody>
      </p:sp>
      <p:sp>
        <p:nvSpPr>
          <p:cNvPr id="569" name="Google Shape;569;p46"/>
          <p:cNvSpPr/>
          <p:nvPr/>
        </p:nvSpPr>
        <p:spPr>
          <a:xfrm>
            <a:off x="0" y="1643063"/>
            <a:ext cx="9144000" cy="642937"/>
          </a:xfrm>
          <a:prstGeom prst="rect">
            <a:avLst/>
          </a:prstGeom>
          <a:solidFill>
            <a:srgbClr val="1F497D"/>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lt1"/>
              </a:buClr>
              <a:buSzPts val="3000"/>
              <a:buFont typeface="Arial"/>
              <a:buNone/>
            </a:pPr>
            <a:r>
              <a:rPr lang="en-IN" sz="3000" b="1">
                <a:solidFill>
                  <a:schemeClr val="lt1"/>
                </a:solidFill>
                <a:latin typeface="Calibri"/>
                <a:ea typeface="Calibri"/>
                <a:cs typeface="Calibri"/>
                <a:sym typeface="Calibri"/>
              </a:rPr>
              <a:t>Playfair Cipher - Encrypt Plaintext</a:t>
            </a:r>
            <a:endParaRPr sz="3000" b="1">
              <a:solidFill>
                <a:schemeClr val="lt1"/>
              </a:solidFill>
              <a:latin typeface="Calibri"/>
              <a:ea typeface="Calibri"/>
              <a:cs typeface="Calibri"/>
              <a:sym typeface="Calibri"/>
            </a:endParaRPr>
          </a:p>
        </p:txBody>
      </p:sp>
      <p:sp>
        <p:nvSpPr>
          <p:cNvPr id="570" name="Google Shape;570;p46"/>
          <p:cNvSpPr/>
          <p:nvPr/>
        </p:nvSpPr>
        <p:spPr>
          <a:xfrm>
            <a:off x="190500" y="1687513"/>
            <a:ext cx="8763000" cy="55403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3000"/>
              <a:buFont typeface="Arial"/>
              <a:buNone/>
            </a:pPr>
            <a:endParaRPr sz="3000" b="1">
              <a:solidFill>
                <a:schemeClr val="lt1"/>
              </a:solidFill>
              <a:latin typeface="Calibri"/>
              <a:ea typeface="Calibri"/>
              <a:cs typeface="Calibri"/>
              <a:sym typeface="Calibri"/>
            </a:endParaRPr>
          </a:p>
        </p:txBody>
      </p:sp>
      <p:sp>
        <p:nvSpPr>
          <p:cNvPr id="571" name="Google Shape;571;p46"/>
          <p:cNvSpPr txBox="1"/>
          <p:nvPr/>
        </p:nvSpPr>
        <p:spPr>
          <a:xfrm>
            <a:off x="264953" y="2896059"/>
            <a:ext cx="4464496"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400">
                <a:solidFill>
                  <a:schemeClr val="dk1"/>
                </a:solidFill>
                <a:latin typeface="Calibri"/>
                <a:ea typeface="Calibri"/>
                <a:cs typeface="Calibri"/>
                <a:sym typeface="Calibri"/>
              </a:rPr>
              <a:t>Cipher text= PF IZ TZ EO RT</a:t>
            </a:r>
            <a:endParaRPr sz="2400">
              <a:solidFill>
                <a:schemeClr val="dk1"/>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75"/>
        <p:cNvGrpSpPr/>
        <p:nvPr/>
      </p:nvGrpSpPr>
      <p:grpSpPr>
        <a:xfrm>
          <a:off x="0" y="0"/>
          <a:ext cx="0" cy="0"/>
          <a:chOff x="0" y="0"/>
          <a:chExt cx="0" cy="0"/>
        </a:xfrm>
      </p:grpSpPr>
      <p:sp>
        <p:nvSpPr>
          <p:cNvPr id="576" name="Google Shape;576;p47"/>
          <p:cNvSpPr/>
          <p:nvPr/>
        </p:nvSpPr>
        <p:spPr>
          <a:xfrm>
            <a:off x="7282291" y="3041940"/>
            <a:ext cx="1388243" cy="501203"/>
          </a:xfrm>
          <a:prstGeom prst="rect">
            <a:avLst/>
          </a:prstGeom>
          <a:solidFill>
            <a:schemeClr val="accent1"/>
          </a:solidFill>
          <a:ln w="2540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pic>
        <p:nvPicPr>
          <p:cNvPr id="578" name="Google Shape;578;p47" descr="C:\Users\parul\Desktop\Untitled-1.png"/>
          <p:cNvPicPr preferRelativeResize="0"/>
          <p:nvPr/>
        </p:nvPicPr>
        <p:blipFill rotWithShape="1">
          <a:blip r:embed="rId3">
            <a:alphaModFix/>
          </a:blip>
          <a:srcRect/>
          <a:stretch/>
        </p:blipFill>
        <p:spPr>
          <a:xfrm>
            <a:off x="1857375" y="3071813"/>
            <a:ext cx="5430838" cy="2803525"/>
          </a:xfrm>
          <a:prstGeom prst="rect">
            <a:avLst/>
          </a:prstGeom>
          <a:noFill/>
          <a:ln>
            <a:noFill/>
          </a:ln>
        </p:spPr>
      </p:pic>
      <p:sp>
        <p:nvSpPr>
          <p:cNvPr id="579" name="Google Shape;579;p47"/>
          <p:cNvSpPr txBox="1"/>
          <p:nvPr/>
        </p:nvSpPr>
        <p:spPr>
          <a:xfrm>
            <a:off x="-1" y="1968992"/>
            <a:ext cx="5420583" cy="526297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Calibri"/>
              <a:ea typeface="Calibri"/>
              <a:cs typeface="Calibri"/>
              <a:sym typeface="Calibri"/>
            </a:endParaRPr>
          </a:p>
          <a:p>
            <a:pPr marL="342900" marR="0" lvl="0" indent="-342900" algn="l" rtl="0">
              <a:spcBef>
                <a:spcPts val="480"/>
              </a:spcBef>
              <a:spcAft>
                <a:spcPts val="0"/>
              </a:spcAft>
              <a:buClr>
                <a:schemeClr val="dk1"/>
              </a:buClr>
              <a:buSzPts val="2400"/>
              <a:buFont typeface="Arial"/>
              <a:buChar char="•"/>
            </a:pPr>
            <a:r>
              <a:rPr lang="en-IN" sz="2400">
                <a:solidFill>
                  <a:schemeClr val="dk1"/>
                </a:solidFill>
                <a:latin typeface="Calibri"/>
                <a:ea typeface="Calibri"/>
                <a:cs typeface="Calibri"/>
                <a:sym typeface="Calibri"/>
              </a:rPr>
              <a:t> For example, using the table above, the letter pair </a:t>
            </a:r>
            <a:r>
              <a:rPr lang="en-IN" sz="2400" b="1">
                <a:solidFill>
                  <a:schemeClr val="dk2"/>
                </a:solidFill>
                <a:latin typeface="Calibri"/>
                <a:ea typeface="Calibri"/>
                <a:cs typeface="Calibri"/>
                <a:sym typeface="Calibri"/>
              </a:rPr>
              <a:t>TA</a:t>
            </a:r>
            <a:r>
              <a:rPr lang="en-IN" sz="2400">
                <a:solidFill>
                  <a:schemeClr val="dk1"/>
                </a:solidFill>
                <a:latin typeface="Calibri"/>
                <a:ea typeface="Calibri"/>
                <a:cs typeface="Calibri"/>
                <a:sym typeface="Calibri"/>
              </a:rPr>
              <a:t> would be encoded as </a:t>
            </a:r>
            <a:r>
              <a:rPr lang="en-IN" sz="2400" b="1">
                <a:solidFill>
                  <a:schemeClr val="dk2"/>
                </a:solidFill>
                <a:latin typeface="Calibri"/>
                <a:ea typeface="Calibri"/>
                <a:cs typeface="Calibri"/>
                <a:sym typeface="Calibri"/>
              </a:rPr>
              <a:t>PF</a:t>
            </a:r>
            <a:r>
              <a:rPr lang="en-IN" sz="2400">
                <a:solidFill>
                  <a:schemeClr val="dk1"/>
                </a:solidFill>
                <a:latin typeface="Calibri"/>
                <a:ea typeface="Calibri"/>
                <a:cs typeface="Calibri"/>
                <a:sym typeface="Calibri"/>
              </a:rPr>
              <a:t>.</a:t>
            </a:r>
            <a:endParaRPr/>
          </a:p>
          <a:p>
            <a:pPr marL="342900" marR="0" lvl="0" indent="-342900" algn="l" rtl="0">
              <a:spcBef>
                <a:spcPts val="480"/>
              </a:spcBef>
              <a:spcAft>
                <a:spcPts val="0"/>
              </a:spcAft>
              <a:buClr>
                <a:schemeClr val="dk1"/>
              </a:buClr>
              <a:buSzPts val="2400"/>
              <a:buFont typeface="Arial"/>
              <a:buChar char="•"/>
            </a:pPr>
            <a:r>
              <a:rPr lang="en-IN" sz="2400">
                <a:solidFill>
                  <a:schemeClr val="dk1"/>
                </a:solidFill>
                <a:latin typeface="Calibri"/>
                <a:ea typeface="Calibri"/>
                <a:cs typeface="Calibri"/>
                <a:sym typeface="Calibri"/>
              </a:rPr>
              <a:t>Plaintext= </a:t>
            </a:r>
            <a:r>
              <a:rPr lang="en-IN" sz="2400">
                <a:solidFill>
                  <a:schemeClr val="dk1"/>
                </a:solidFill>
                <a:latin typeface="Consolas"/>
                <a:ea typeface="Consolas"/>
                <a:cs typeface="Consolas"/>
                <a:sym typeface="Consolas"/>
              </a:rPr>
              <a:t>TA LX LT RE ES</a:t>
            </a:r>
            <a:r>
              <a:rPr lang="en-IN" sz="2400">
                <a:solidFill>
                  <a:schemeClr val="dk1"/>
                </a:solidFill>
                <a:latin typeface="Calibri"/>
                <a:ea typeface="Calibri"/>
                <a:cs typeface="Calibri"/>
                <a:sym typeface="Calibri"/>
              </a:rPr>
              <a:t>the letters appear on the same column, replace them with the letters immediately below, wrapping around to the top if necessary. </a:t>
            </a:r>
            <a:endParaRPr sz="2400">
              <a:solidFill>
                <a:schemeClr val="dk1"/>
              </a:solidFill>
              <a:latin typeface="Calibri"/>
              <a:ea typeface="Calibri"/>
              <a:cs typeface="Calibri"/>
              <a:sym typeface="Calibri"/>
            </a:endParaRPr>
          </a:p>
          <a:p>
            <a:pPr marL="342900" marR="0" lvl="0" indent="-342900" algn="l" rtl="0">
              <a:spcBef>
                <a:spcPts val="480"/>
              </a:spcBef>
              <a:spcAft>
                <a:spcPts val="0"/>
              </a:spcAft>
              <a:buClr>
                <a:schemeClr val="dk1"/>
              </a:buClr>
              <a:buSzPts val="2400"/>
              <a:buFont typeface="Arial"/>
              <a:buChar char="•"/>
            </a:pPr>
            <a:r>
              <a:rPr lang="en-IN" sz="2400">
                <a:solidFill>
                  <a:schemeClr val="dk1"/>
                </a:solidFill>
                <a:latin typeface="Calibri"/>
                <a:ea typeface="Calibri"/>
                <a:cs typeface="Calibri"/>
                <a:sym typeface="Calibri"/>
              </a:rPr>
              <a:t>For example, using the table above, the letter pair </a:t>
            </a:r>
            <a:r>
              <a:rPr lang="en-IN" sz="2400" b="1">
                <a:solidFill>
                  <a:schemeClr val="dk2"/>
                </a:solidFill>
                <a:latin typeface="Calibri"/>
                <a:ea typeface="Calibri"/>
                <a:cs typeface="Calibri"/>
                <a:sym typeface="Calibri"/>
              </a:rPr>
              <a:t>LT</a:t>
            </a:r>
            <a:r>
              <a:rPr lang="en-IN" sz="2400">
                <a:solidFill>
                  <a:schemeClr val="dk1"/>
                </a:solidFill>
                <a:latin typeface="Calibri"/>
                <a:ea typeface="Calibri"/>
                <a:cs typeface="Calibri"/>
                <a:sym typeface="Calibri"/>
              </a:rPr>
              <a:t> would be encoded as </a:t>
            </a:r>
            <a:r>
              <a:rPr lang="en-IN" sz="2400" b="1">
                <a:solidFill>
                  <a:schemeClr val="dk2"/>
                </a:solidFill>
                <a:latin typeface="Calibri"/>
                <a:ea typeface="Calibri"/>
                <a:cs typeface="Calibri"/>
                <a:sym typeface="Calibri"/>
              </a:rPr>
              <a:t>TZ</a:t>
            </a:r>
            <a:r>
              <a:rPr lang="en-IN" sz="2400">
                <a:solidFill>
                  <a:schemeClr val="dk1"/>
                </a:solidFill>
                <a:latin typeface="Calibri"/>
                <a:ea typeface="Calibri"/>
                <a:cs typeface="Calibri"/>
                <a:sym typeface="Calibri"/>
              </a:rPr>
              <a:t>.</a:t>
            </a:r>
            <a:endParaRPr/>
          </a:p>
          <a:p>
            <a:pPr marL="342900" marR="0" lvl="0" indent="-190500" algn="l" rtl="0">
              <a:spcBef>
                <a:spcPts val="480"/>
              </a:spcBef>
              <a:spcAft>
                <a:spcPts val="0"/>
              </a:spcAft>
              <a:buClr>
                <a:schemeClr val="dk1"/>
              </a:buClr>
              <a:buSzPts val="2400"/>
              <a:buFont typeface="Arial"/>
              <a:buNone/>
            </a:pPr>
            <a:endParaRPr sz="2400">
              <a:solidFill>
                <a:schemeClr val="dk1"/>
              </a:solidFill>
              <a:latin typeface="Calibri"/>
              <a:ea typeface="Calibri"/>
              <a:cs typeface="Calibri"/>
              <a:sym typeface="Calibri"/>
            </a:endParaRPr>
          </a:p>
          <a:p>
            <a:pPr marL="0" marR="0" lvl="0" indent="0" algn="l" rtl="0">
              <a:spcBef>
                <a:spcPts val="480"/>
              </a:spcBef>
              <a:spcAft>
                <a:spcPts val="0"/>
              </a:spcAft>
              <a:buClr>
                <a:schemeClr val="dk1"/>
              </a:buClr>
              <a:buSzPts val="2400"/>
              <a:buFont typeface="Arial"/>
              <a:buNone/>
            </a:pPr>
            <a:endParaRPr sz="2400">
              <a:solidFill>
                <a:schemeClr val="dk1"/>
              </a:solidFill>
              <a:latin typeface="Calibri"/>
              <a:ea typeface="Calibri"/>
              <a:cs typeface="Calibri"/>
              <a:sym typeface="Calibri"/>
            </a:endParaRPr>
          </a:p>
        </p:txBody>
      </p:sp>
      <p:sp>
        <p:nvSpPr>
          <p:cNvPr id="580" name="Google Shape;580;p47"/>
          <p:cNvSpPr/>
          <p:nvPr/>
        </p:nvSpPr>
        <p:spPr>
          <a:xfrm>
            <a:off x="0" y="1643063"/>
            <a:ext cx="9144000" cy="642937"/>
          </a:xfrm>
          <a:prstGeom prst="rect">
            <a:avLst/>
          </a:prstGeom>
          <a:solidFill>
            <a:srgbClr val="1F497D"/>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lt1"/>
              </a:buClr>
              <a:buSzPts val="3000"/>
              <a:buFont typeface="Arial"/>
              <a:buNone/>
            </a:pPr>
            <a:r>
              <a:rPr lang="en-IN" sz="3000" b="1">
                <a:solidFill>
                  <a:schemeClr val="lt1"/>
                </a:solidFill>
                <a:latin typeface="Calibri"/>
                <a:ea typeface="Calibri"/>
                <a:cs typeface="Calibri"/>
                <a:sym typeface="Calibri"/>
              </a:rPr>
              <a:t>Playfair Cipher - Encrypt Plaintext</a:t>
            </a:r>
            <a:endParaRPr sz="3000" b="1">
              <a:solidFill>
                <a:schemeClr val="lt1"/>
              </a:solidFill>
              <a:latin typeface="Calibri"/>
              <a:ea typeface="Calibri"/>
              <a:cs typeface="Calibri"/>
              <a:sym typeface="Calibri"/>
            </a:endParaRPr>
          </a:p>
        </p:txBody>
      </p:sp>
      <p:sp>
        <p:nvSpPr>
          <p:cNvPr id="581" name="Google Shape;581;p47"/>
          <p:cNvSpPr/>
          <p:nvPr/>
        </p:nvSpPr>
        <p:spPr>
          <a:xfrm>
            <a:off x="190500" y="1687513"/>
            <a:ext cx="8763000" cy="55403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3000"/>
              <a:buFont typeface="Arial"/>
              <a:buNone/>
            </a:pPr>
            <a:endParaRPr sz="3000" b="1">
              <a:solidFill>
                <a:schemeClr val="lt1"/>
              </a:solidFill>
              <a:latin typeface="Calibri"/>
              <a:ea typeface="Calibri"/>
              <a:cs typeface="Calibri"/>
              <a:sym typeface="Calibri"/>
            </a:endParaRPr>
          </a:p>
        </p:txBody>
      </p:sp>
      <p:pic>
        <p:nvPicPr>
          <p:cNvPr id="582" name="Google Shape;582;p47"/>
          <p:cNvPicPr preferRelativeResize="0"/>
          <p:nvPr/>
        </p:nvPicPr>
        <p:blipFill rotWithShape="1">
          <a:blip r:embed="rId4">
            <a:alphaModFix/>
          </a:blip>
          <a:srcRect/>
          <a:stretch/>
        </p:blipFill>
        <p:spPr>
          <a:xfrm>
            <a:off x="5520166" y="2780928"/>
            <a:ext cx="3524250" cy="2705100"/>
          </a:xfrm>
          <a:prstGeom prst="rect">
            <a:avLst/>
          </a:prstGeom>
          <a:noFill/>
          <a:ln>
            <a:noFill/>
          </a:ln>
        </p:spPr>
      </p:pic>
      <p:sp>
        <p:nvSpPr>
          <p:cNvPr id="583" name="Google Shape;583;p47"/>
          <p:cNvSpPr/>
          <p:nvPr/>
        </p:nvSpPr>
        <p:spPr>
          <a:xfrm>
            <a:off x="6818436" y="5587397"/>
            <a:ext cx="939553" cy="215444"/>
          </a:xfrm>
          <a:prstGeom prst="rect">
            <a:avLst/>
          </a:prstGeom>
          <a:noFill/>
          <a:ln>
            <a:noFill/>
          </a:ln>
        </p:spPr>
        <p:txBody>
          <a:bodyPr spcFirstLastPara="1" wrap="square" lIns="91425" tIns="45700" rIns="91425" bIns="45700" anchor="t" anchorCtr="0">
            <a:spAutoFit/>
          </a:bodyPr>
          <a:lstStyle/>
          <a:p>
            <a:pPr marL="38100" marR="0" lvl="0" indent="0" algn="l" rtl="0">
              <a:spcBef>
                <a:spcPts val="0"/>
              </a:spcBef>
              <a:spcAft>
                <a:spcPts val="0"/>
              </a:spcAft>
              <a:buNone/>
            </a:pPr>
            <a:r>
              <a:rPr lang="en-IN" sz="800" b="1">
                <a:solidFill>
                  <a:schemeClr val="dk1"/>
                </a:solidFill>
                <a:latin typeface="Calibri"/>
                <a:ea typeface="Calibri"/>
                <a:cs typeface="Calibri"/>
                <a:sym typeface="Calibri"/>
              </a:rPr>
              <a:t>Play fair cipher</a:t>
            </a:r>
            <a:r>
              <a:rPr lang="en-IN" sz="800" b="1" baseline="30000">
                <a:solidFill>
                  <a:schemeClr val="dk1"/>
                </a:solidFill>
                <a:latin typeface="Calibri"/>
                <a:ea typeface="Calibri"/>
                <a:cs typeface="Calibri"/>
                <a:sym typeface="Calibri"/>
              </a:rPr>
              <a:t>[3}</a:t>
            </a:r>
            <a:endParaRPr sz="1800" baseline="30000">
              <a:solidFill>
                <a:schemeClr val="dk1"/>
              </a:solidFill>
              <a:latin typeface="Calibri"/>
              <a:ea typeface="Calibri"/>
              <a:cs typeface="Calibri"/>
              <a:sym typeface="Calibri"/>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87"/>
        <p:cNvGrpSpPr/>
        <p:nvPr/>
      </p:nvGrpSpPr>
      <p:grpSpPr>
        <a:xfrm>
          <a:off x="0" y="0"/>
          <a:ext cx="0" cy="0"/>
          <a:chOff x="0" y="0"/>
          <a:chExt cx="0" cy="0"/>
        </a:xfrm>
      </p:grpSpPr>
      <p:sp>
        <p:nvSpPr>
          <p:cNvPr id="588" name="Google Shape;588;p48"/>
          <p:cNvSpPr/>
          <p:nvPr/>
        </p:nvSpPr>
        <p:spPr>
          <a:xfrm>
            <a:off x="7282291" y="3041940"/>
            <a:ext cx="1388243" cy="501203"/>
          </a:xfrm>
          <a:prstGeom prst="rect">
            <a:avLst/>
          </a:prstGeom>
          <a:solidFill>
            <a:schemeClr val="accent1"/>
          </a:solidFill>
          <a:ln w="2540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pic>
        <p:nvPicPr>
          <p:cNvPr id="590" name="Google Shape;590;p48" descr="C:\Users\parul\Desktop\Untitled-1.png"/>
          <p:cNvPicPr preferRelativeResize="0"/>
          <p:nvPr/>
        </p:nvPicPr>
        <p:blipFill rotWithShape="1">
          <a:blip r:embed="rId3">
            <a:alphaModFix/>
          </a:blip>
          <a:srcRect/>
          <a:stretch/>
        </p:blipFill>
        <p:spPr>
          <a:xfrm>
            <a:off x="1857375" y="3071813"/>
            <a:ext cx="5430838" cy="2803525"/>
          </a:xfrm>
          <a:prstGeom prst="rect">
            <a:avLst/>
          </a:prstGeom>
          <a:noFill/>
          <a:ln>
            <a:noFill/>
          </a:ln>
        </p:spPr>
      </p:pic>
      <p:sp>
        <p:nvSpPr>
          <p:cNvPr id="591" name="Google Shape;591;p48"/>
          <p:cNvSpPr txBox="1"/>
          <p:nvPr/>
        </p:nvSpPr>
        <p:spPr>
          <a:xfrm>
            <a:off x="-73891" y="1903080"/>
            <a:ext cx="8953501" cy="267765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Calibri"/>
              <a:ea typeface="Calibri"/>
              <a:cs typeface="Calibri"/>
              <a:sym typeface="Calibri"/>
            </a:endParaRPr>
          </a:p>
          <a:p>
            <a:pPr marL="457200" marR="0" lvl="0" indent="-457200" algn="l" rtl="0">
              <a:spcBef>
                <a:spcPts val="480"/>
              </a:spcBef>
              <a:spcAft>
                <a:spcPts val="0"/>
              </a:spcAft>
              <a:buClr>
                <a:schemeClr val="dk1"/>
              </a:buClr>
              <a:buSzPts val="2400"/>
              <a:buFont typeface="Calibri"/>
              <a:buAutoNum type="arabicPeriod"/>
            </a:pPr>
            <a:r>
              <a:rPr lang="en-IN" sz="2400">
                <a:solidFill>
                  <a:schemeClr val="dk1"/>
                </a:solidFill>
                <a:latin typeface="Calibri"/>
                <a:ea typeface="Calibri"/>
                <a:cs typeface="Calibri"/>
                <a:sym typeface="Calibri"/>
              </a:rPr>
              <a:t> Key=  “ engineering ”          Plaintext=” test this process ”</a:t>
            </a:r>
            <a:endParaRPr/>
          </a:p>
          <a:p>
            <a:pPr marL="457200" marR="0" lvl="0" indent="-457200" algn="l" rtl="0">
              <a:spcBef>
                <a:spcPts val="480"/>
              </a:spcBef>
              <a:spcAft>
                <a:spcPts val="0"/>
              </a:spcAft>
              <a:buClr>
                <a:schemeClr val="dk1"/>
              </a:buClr>
              <a:buSzPts val="2400"/>
              <a:buFont typeface="Calibri"/>
              <a:buAutoNum type="arabicPeriod"/>
            </a:pPr>
            <a:r>
              <a:rPr lang="en-IN" sz="2400">
                <a:solidFill>
                  <a:schemeClr val="dk1"/>
                </a:solidFill>
                <a:latin typeface="Calibri"/>
                <a:ea typeface="Calibri"/>
                <a:cs typeface="Calibri"/>
                <a:sym typeface="Calibri"/>
              </a:rPr>
              <a:t>Key=  “ keyword ”                Plaintext=” come to the window ”</a:t>
            </a:r>
            <a:endParaRPr/>
          </a:p>
          <a:p>
            <a:pPr marL="457200" marR="0" lvl="0" indent="-457200" algn="l" rtl="0">
              <a:spcBef>
                <a:spcPts val="480"/>
              </a:spcBef>
              <a:spcAft>
                <a:spcPts val="0"/>
              </a:spcAft>
              <a:buClr>
                <a:schemeClr val="dk1"/>
              </a:buClr>
              <a:buSzPts val="2400"/>
              <a:buFont typeface="Calibri"/>
              <a:buAutoNum type="arabicPeriod"/>
            </a:pPr>
            <a:r>
              <a:rPr lang="en-IN" sz="2400">
                <a:solidFill>
                  <a:schemeClr val="dk1"/>
                </a:solidFill>
                <a:latin typeface="Calibri"/>
                <a:ea typeface="Calibri"/>
                <a:cs typeface="Calibri"/>
                <a:sym typeface="Calibri"/>
              </a:rPr>
              <a:t>Key=  “ moonmission ”       Plaintext=” greet ”</a:t>
            </a:r>
            <a:endParaRPr sz="2400">
              <a:solidFill>
                <a:schemeClr val="dk1"/>
              </a:solidFill>
              <a:latin typeface="Calibri"/>
              <a:ea typeface="Calibri"/>
              <a:cs typeface="Calibri"/>
              <a:sym typeface="Calibri"/>
            </a:endParaRPr>
          </a:p>
          <a:p>
            <a:pPr marL="342900" marR="0" lvl="0" indent="-190500" algn="l" rtl="0">
              <a:spcBef>
                <a:spcPts val="480"/>
              </a:spcBef>
              <a:spcAft>
                <a:spcPts val="0"/>
              </a:spcAft>
              <a:buClr>
                <a:schemeClr val="dk1"/>
              </a:buClr>
              <a:buSzPts val="2400"/>
              <a:buFont typeface="Arial"/>
              <a:buNone/>
            </a:pPr>
            <a:endParaRPr sz="2400">
              <a:solidFill>
                <a:schemeClr val="dk1"/>
              </a:solidFill>
              <a:latin typeface="Calibri"/>
              <a:ea typeface="Calibri"/>
              <a:cs typeface="Calibri"/>
              <a:sym typeface="Calibri"/>
            </a:endParaRPr>
          </a:p>
          <a:p>
            <a:pPr marL="0" marR="0" lvl="0" indent="0" algn="l" rtl="0">
              <a:spcBef>
                <a:spcPts val="480"/>
              </a:spcBef>
              <a:spcAft>
                <a:spcPts val="0"/>
              </a:spcAft>
              <a:buClr>
                <a:schemeClr val="dk1"/>
              </a:buClr>
              <a:buSzPts val="2400"/>
              <a:buFont typeface="Arial"/>
              <a:buNone/>
            </a:pPr>
            <a:endParaRPr sz="2400">
              <a:solidFill>
                <a:schemeClr val="dk1"/>
              </a:solidFill>
              <a:latin typeface="Calibri"/>
              <a:ea typeface="Calibri"/>
              <a:cs typeface="Calibri"/>
              <a:sym typeface="Calibri"/>
            </a:endParaRPr>
          </a:p>
        </p:txBody>
      </p:sp>
      <p:sp>
        <p:nvSpPr>
          <p:cNvPr id="592" name="Google Shape;592;p48"/>
          <p:cNvSpPr/>
          <p:nvPr/>
        </p:nvSpPr>
        <p:spPr>
          <a:xfrm>
            <a:off x="0" y="1643063"/>
            <a:ext cx="9144000" cy="642937"/>
          </a:xfrm>
          <a:prstGeom prst="rect">
            <a:avLst/>
          </a:prstGeom>
          <a:solidFill>
            <a:srgbClr val="1F497D"/>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lt1"/>
              </a:buClr>
              <a:buSzPts val="3000"/>
              <a:buFont typeface="Arial"/>
              <a:buNone/>
            </a:pPr>
            <a:r>
              <a:rPr lang="en-IN" sz="3000" b="1">
                <a:solidFill>
                  <a:schemeClr val="lt1"/>
                </a:solidFill>
                <a:latin typeface="Calibri"/>
                <a:ea typeface="Calibri"/>
                <a:cs typeface="Calibri"/>
                <a:sym typeface="Calibri"/>
              </a:rPr>
              <a:t>Play fair Cipher Examples</a:t>
            </a:r>
            <a:endParaRPr sz="3000" b="1">
              <a:solidFill>
                <a:schemeClr val="lt1"/>
              </a:solidFill>
              <a:latin typeface="Calibri"/>
              <a:ea typeface="Calibri"/>
              <a:cs typeface="Calibri"/>
              <a:sym typeface="Calibri"/>
            </a:endParaRPr>
          </a:p>
        </p:txBody>
      </p:sp>
      <p:sp>
        <p:nvSpPr>
          <p:cNvPr id="593" name="Google Shape;593;p48"/>
          <p:cNvSpPr/>
          <p:nvPr/>
        </p:nvSpPr>
        <p:spPr>
          <a:xfrm>
            <a:off x="190500" y="1687513"/>
            <a:ext cx="8763000" cy="55403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3000"/>
              <a:buFont typeface="Arial"/>
              <a:buNone/>
            </a:pPr>
            <a:endParaRPr sz="3000" b="1">
              <a:solidFill>
                <a:schemeClr val="lt1"/>
              </a:solidFill>
              <a:latin typeface="Calibri"/>
              <a:ea typeface="Calibri"/>
              <a:cs typeface="Calibri"/>
              <a:sym typeface="Calibri"/>
            </a:endParaRPr>
          </a:p>
        </p:txBody>
      </p:sp>
      <p:pic>
        <p:nvPicPr>
          <p:cNvPr id="594" name="Google Shape;594;p48"/>
          <p:cNvPicPr preferRelativeResize="0"/>
          <p:nvPr/>
        </p:nvPicPr>
        <p:blipFill rotWithShape="1">
          <a:blip r:embed="rId4">
            <a:alphaModFix/>
          </a:blip>
          <a:srcRect/>
          <a:stretch/>
        </p:blipFill>
        <p:spPr>
          <a:xfrm>
            <a:off x="237179" y="3681977"/>
            <a:ext cx="4493141" cy="1755800"/>
          </a:xfrm>
          <a:prstGeom prst="rect">
            <a:avLst/>
          </a:prstGeom>
          <a:noFill/>
          <a:ln>
            <a:noFill/>
          </a:ln>
        </p:spPr>
      </p:pic>
      <p:pic>
        <p:nvPicPr>
          <p:cNvPr id="595" name="Google Shape;595;p48"/>
          <p:cNvPicPr preferRelativeResize="0"/>
          <p:nvPr/>
        </p:nvPicPr>
        <p:blipFill rotWithShape="1">
          <a:blip r:embed="rId5">
            <a:alphaModFix/>
          </a:blip>
          <a:srcRect/>
          <a:stretch/>
        </p:blipFill>
        <p:spPr>
          <a:xfrm>
            <a:off x="4847876" y="3592243"/>
            <a:ext cx="4163929" cy="1755800"/>
          </a:xfrm>
          <a:prstGeom prst="rect">
            <a:avLst/>
          </a:prstGeom>
          <a:noFill/>
          <a:ln>
            <a:noFill/>
          </a:ln>
        </p:spPr>
      </p:pic>
      <p:pic>
        <p:nvPicPr>
          <p:cNvPr id="596" name="Google Shape;596;p48"/>
          <p:cNvPicPr preferRelativeResize="0"/>
          <p:nvPr/>
        </p:nvPicPr>
        <p:blipFill rotWithShape="1">
          <a:blip r:embed="rId6">
            <a:alphaModFix/>
          </a:blip>
          <a:srcRect/>
          <a:stretch/>
        </p:blipFill>
        <p:spPr>
          <a:xfrm>
            <a:off x="2297802" y="5345235"/>
            <a:ext cx="4493141" cy="1222512"/>
          </a:xfrm>
          <a:prstGeom prst="rect">
            <a:avLst/>
          </a:prstGeom>
          <a:noFill/>
          <a:ln>
            <a:noFill/>
          </a:ln>
        </p:spPr>
      </p:pic>
      <p:sp>
        <p:nvSpPr>
          <p:cNvPr id="597" name="Google Shape;597;p48"/>
          <p:cNvSpPr/>
          <p:nvPr/>
        </p:nvSpPr>
        <p:spPr>
          <a:xfrm>
            <a:off x="3908323" y="6497724"/>
            <a:ext cx="939553" cy="215444"/>
          </a:xfrm>
          <a:prstGeom prst="rect">
            <a:avLst/>
          </a:prstGeom>
          <a:noFill/>
          <a:ln>
            <a:noFill/>
          </a:ln>
        </p:spPr>
        <p:txBody>
          <a:bodyPr spcFirstLastPara="1" wrap="square" lIns="91425" tIns="45700" rIns="91425" bIns="45700" anchor="t" anchorCtr="0">
            <a:spAutoFit/>
          </a:bodyPr>
          <a:lstStyle/>
          <a:p>
            <a:pPr marL="38100" marR="0" lvl="0" indent="0" algn="l" rtl="0">
              <a:spcBef>
                <a:spcPts val="0"/>
              </a:spcBef>
              <a:spcAft>
                <a:spcPts val="0"/>
              </a:spcAft>
              <a:buNone/>
            </a:pPr>
            <a:r>
              <a:rPr lang="en-IN" sz="800" b="1">
                <a:solidFill>
                  <a:schemeClr val="dk1"/>
                </a:solidFill>
                <a:latin typeface="Calibri"/>
                <a:ea typeface="Calibri"/>
                <a:cs typeface="Calibri"/>
                <a:sym typeface="Calibri"/>
              </a:rPr>
              <a:t>Play fair cipher</a:t>
            </a:r>
            <a:r>
              <a:rPr lang="en-IN" sz="800" b="1" baseline="30000">
                <a:solidFill>
                  <a:schemeClr val="dk1"/>
                </a:solidFill>
                <a:latin typeface="Calibri"/>
                <a:ea typeface="Calibri"/>
                <a:cs typeface="Calibri"/>
                <a:sym typeface="Calibri"/>
              </a:rPr>
              <a:t>[3}</a:t>
            </a:r>
            <a:endParaRPr sz="1800" baseline="30000">
              <a:solidFill>
                <a:schemeClr val="dk1"/>
              </a:solidFill>
              <a:latin typeface="Calibri"/>
              <a:ea typeface="Calibri"/>
              <a:cs typeface="Calibri"/>
              <a:sym typeface="Calibri"/>
            </a:endParaRPr>
          </a:p>
        </p:txBody>
      </p:sp>
      <p:sp>
        <p:nvSpPr>
          <p:cNvPr id="598" name="Google Shape;598;p48"/>
          <p:cNvSpPr/>
          <p:nvPr/>
        </p:nvSpPr>
        <p:spPr>
          <a:xfrm>
            <a:off x="7439597" y="5216330"/>
            <a:ext cx="939553" cy="215444"/>
          </a:xfrm>
          <a:prstGeom prst="rect">
            <a:avLst/>
          </a:prstGeom>
          <a:noFill/>
          <a:ln>
            <a:noFill/>
          </a:ln>
        </p:spPr>
        <p:txBody>
          <a:bodyPr spcFirstLastPara="1" wrap="square" lIns="91425" tIns="45700" rIns="91425" bIns="45700" anchor="t" anchorCtr="0">
            <a:spAutoFit/>
          </a:bodyPr>
          <a:lstStyle/>
          <a:p>
            <a:pPr marL="38100" marR="0" lvl="0" indent="0" algn="l" rtl="0">
              <a:spcBef>
                <a:spcPts val="0"/>
              </a:spcBef>
              <a:spcAft>
                <a:spcPts val="0"/>
              </a:spcAft>
              <a:buNone/>
            </a:pPr>
            <a:r>
              <a:rPr lang="en-IN" sz="800" b="1">
                <a:solidFill>
                  <a:schemeClr val="dk1"/>
                </a:solidFill>
                <a:latin typeface="Calibri"/>
                <a:ea typeface="Calibri"/>
                <a:cs typeface="Calibri"/>
                <a:sym typeface="Calibri"/>
              </a:rPr>
              <a:t>Play fair cipher</a:t>
            </a:r>
            <a:r>
              <a:rPr lang="en-IN" sz="800" b="1" baseline="30000">
                <a:solidFill>
                  <a:schemeClr val="dk1"/>
                </a:solidFill>
                <a:latin typeface="Calibri"/>
                <a:ea typeface="Calibri"/>
                <a:cs typeface="Calibri"/>
                <a:sym typeface="Calibri"/>
              </a:rPr>
              <a:t>[3}</a:t>
            </a:r>
            <a:endParaRPr sz="1800" baseline="30000">
              <a:solidFill>
                <a:schemeClr val="dk1"/>
              </a:solidFill>
              <a:latin typeface="Calibri"/>
              <a:ea typeface="Calibri"/>
              <a:cs typeface="Calibri"/>
              <a:sym typeface="Calibri"/>
            </a:endParaRPr>
          </a:p>
        </p:txBody>
      </p:sp>
      <p:sp>
        <p:nvSpPr>
          <p:cNvPr id="599" name="Google Shape;599;p48"/>
          <p:cNvSpPr/>
          <p:nvPr/>
        </p:nvSpPr>
        <p:spPr>
          <a:xfrm>
            <a:off x="917822" y="5321299"/>
            <a:ext cx="939553" cy="215444"/>
          </a:xfrm>
          <a:prstGeom prst="rect">
            <a:avLst/>
          </a:prstGeom>
          <a:noFill/>
          <a:ln>
            <a:noFill/>
          </a:ln>
        </p:spPr>
        <p:txBody>
          <a:bodyPr spcFirstLastPara="1" wrap="square" lIns="91425" tIns="45700" rIns="91425" bIns="45700" anchor="t" anchorCtr="0">
            <a:spAutoFit/>
          </a:bodyPr>
          <a:lstStyle/>
          <a:p>
            <a:pPr marL="38100" marR="0" lvl="0" indent="0" algn="l" rtl="0">
              <a:spcBef>
                <a:spcPts val="0"/>
              </a:spcBef>
              <a:spcAft>
                <a:spcPts val="0"/>
              </a:spcAft>
              <a:buNone/>
            </a:pPr>
            <a:r>
              <a:rPr lang="en-IN" sz="800" b="1">
                <a:solidFill>
                  <a:schemeClr val="dk1"/>
                </a:solidFill>
                <a:latin typeface="Calibri"/>
                <a:ea typeface="Calibri"/>
                <a:cs typeface="Calibri"/>
                <a:sym typeface="Calibri"/>
              </a:rPr>
              <a:t>Play fair cipher</a:t>
            </a:r>
            <a:r>
              <a:rPr lang="en-IN" sz="800" b="1" baseline="30000">
                <a:solidFill>
                  <a:schemeClr val="dk1"/>
                </a:solidFill>
                <a:latin typeface="Calibri"/>
                <a:ea typeface="Calibri"/>
                <a:cs typeface="Calibri"/>
                <a:sym typeface="Calibri"/>
              </a:rPr>
              <a:t>[3}</a:t>
            </a:r>
            <a:endParaRPr sz="1800" baseline="30000">
              <a:solidFill>
                <a:schemeClr val="dk1"/>
              </a:solidFill>
              <a:latin typeface="Calibri"/>
              <a:ea typeface="Calibri"/>
              <a:cs typeface="Calibri"/>
              <a:sym typeface="Calibri"/>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603"/>
        <p:cNvGrpSpPr/>
        <p:nvPr/>
      </p:nvGrpSpPr>
      <p:grpSpPr>
        <a:xfrm>
          <a:off x="0" y="0"/>
          <a:ext cx="0" cy="0"/>
          <a:chOff x="0" y="0"/>
          <a:chExt cx="0" cy="0"/>
        </a:xfrm>
      </p:grpSpPr>
      <p:pic>
        <p:nvPicPr>
          <p:cNvPr id="605" name="Google Shape;605;p49" descr="C:\Users\parul\Desktop\Untitled-1.png"/>
          <p:cNvPicPr preferRelativeResize="0"/>
          <p:nvPr/>
        </p:nvPicPr>
        <p:blipFill rotWithShape="1">
          <a:blip r:embed="rId3">
            <a:alphaModFix/>
          </a:blip>
          <a:srcRect/>
          <a:stretch/>
        </p:blipFill>
        <p:spPr>
          <a:xfrm>
            <a:off x="1857375" y="3071813"/>
            <a:ext cx="5430838" cy="2803525"/>
          </a:xfrm>
          <a:prstGeom prst="rect">
            <a:avLst/>
          </a:prstGeom>
          <a:noFill/>
          <a:ln>
            <a:noFill/>
          </a:ln>
        </p:spPr>
      </p:pic>
      <p:sp>
        <p:nvSpPr>
          <p:cNvPr id="606" name="Google Shape;606;p49"/>
          <p:cNvSpPr txBox="1"/>
          <p:nvPr/>
        </p:nvSpPr>
        <p:spPr>
          <a:xfrm>
            <a:off x="0" y="2180998"/>
            <a:ext cx="9144000" cy="356405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Calibri"/>
              <a:ea typeface="Calibri"/>
              <a:cs typeface="Calibri"/>
              <a:sym typeface="Calibri"/>
            </a:endParaRPr>
          </a:p>
          <a:p>
            <a:pPr marL="0" marR="0" lvl="0" indent="0" algn="l" rtl="0">
              <a:spcBef>
                <a:spcPts val="480"/>
              </a:spcBef>
              <a:spcAft>
                <a:spcPts val="0"/>
              </a:spcAft>
              <a:buClr>
                <a:schemeClr val="dk1"/>
              </a:buClr>
              <a:buSzPts val="2400"/>
              <a:buFont typeface="Arial"/>
              <a:buNone/>
            </a:pPr>
            <a:endParaRPr sz="2400">
              <a:solidFill>
                <a:schemeClr val="dk1"/>
              </a:solidFill>
              <a:latin typeface="Calibri"/>
              <a:ea typeface="Calibri"/>
              <a:cs typeface="Calibri"/>
              <a:sym typeface="Calibri"/>
            </a:endParaRPr>
          </a:p>
          <a:p>
            <a:pPr marL="0" marR="0" lvl="0" indent="0" algn="l" rtl="0">
              <a:spcBef>
                <a:spcPts val="480"/>
              </a:spcBef>
              <a:spcAft>
                <a:spcPts val="0"/>
              </a:spcAft>
              <a:buClr>
                <a:schemeClr val="dk1"/>
              </a:buClr>
              <a:buSzPts val="2400"/>
              <a:buFont typeface="Arial"/>
              <a:buNone/>
            </a:pPr>
            <a:endParaRPr sz="2400">
              <a:solidFill>
                <a:schemeClr val="dk1"/>
              </a:solidFill>
              <a:latin typeface="Calibri"/>
              <a:ea typeface="Calibri"/>
              <a:cs typeface="Calibri"/>
              <a:sym typeface="Calibri"/>
            </a:endParaRPr>
          </a:p>
          <a:p>
            <a:pPr marL="0" marR="0" lvl="0" indent="0" algn="l" rtl="0">
              <a:spcBef>
                <a:spcPts val="480"/>
              </a:spcBef>
              <a:spcAft>
                <a:spcPts val="0"/>
              </a:spcAft>
              <a:buClr>
                <a:schemeClr val="dk1"/>
              </a:buClr>
              <a:buSzPts val="2400"/>
              <a:buFont typeface="Arial"/>
              <a:buNone/>
            </a:pPr>
            <a:endParaRPr sz="2400">
              <a:solidFill>
                <a:schemeClr val="dk1"/>
              </a:solidFill>
              <a:latin typeface="Calibri"/>
              <a:ea typeface="Calibri"/>
              <a:cs typeface="Calibri"/>
              <a:sym typeface="Calibri"/>
            </a:endParaRPr>
          </a:p>
          <a:p>
            <a:pPr marL="0" marR="0" lvl="0" indent="0" algn="ctr" rtl="0">
              <a:spcBef>
                <a:spcPts val="480"/>
              </a:spcBef>
              <a:spcAft>
                <a:spcPts val="0"/>
              </a:spcAft>
              <a:buClr>
                <a:schemeClr val="dk1"/>
              </a:buClr>
              <a:buSzPts val="2400"/>
              <a:buFont typeface="Arial"/>
              <a:buNone/>
            </a:pPr>
            <a:r>
              <a:rPr lang="en-IN" sz="2400">
                <a:solidFill>
                  <a:schemeClr val="dk1"/>
                </a:solidFill>
                <a:latin typeface="Calibri"/>
                <a:ea typeface="Calibri"/>
                <a:cs typeface="Calibri"/>
                <a:sym typeface="Calibri"/>
              </a:rPr>
              <a:t>                                                                       </a:t>
            </a:r>
            <a:endParaRPr/>
          </a:p>
          <a:p>
            <a:pPr marL="0" marR="0" lvl="0" indent="0" algn="ctr" rtl="0">
              <a:spcBef>
                <a:spcPts val="480"/>
              </a:spcBef>
              <a:spcAft>
                <a:spcPts val="0"/>
              </a:spcAft>
              <a:buClr>
                <a:schemeClr val="dk1"/>
              </a:buClr>
              <a:buSzPts val="2400"/>
              <a:buFont typeface="Arial"/>
              <a:buNone/>
            </a:pPr>
            <a:endParaRPr sz="2400" b="1">
              <a:solidFill>
                <a:schemeClr val="dk1"/>
              </a:solidFill>
              <a:latin typeface="Courier New"/>
              <a:ea typeface="Courier New"/>
              <a:cs typeface="Courier New"/>
              <a:sym typeface="Courier New"/>
            </a:endParaRPr>
          </a:p>
          <a:p>
            <a:pPr marL="0" marR="0" lvl="0" indent="0" algn="ctr" rtl="0">
              <a:spcBef>
                <a:spcPts val="480"/>
              </a:spcBef>
              <a:spcAft>
                <a:spcPts val="0"/>
              </a:spcAft>
              <a:buClr>
                <a:schemeClr val="dk1"/>
              </a:buClr>
              <a:buSzPts val="2400"/>
              <a:buFont typeface="Arial"/>
              <a:buNone/>
            </a:pPr>
            <a:endParaRPr sz="2400" b="1">
              <a:solidFill>
                <a:schemeClr val="dk1"/>
              </a:solidFill>
              <a:latin typeface="Courier New"/>
              <a:ea typeface="Courier New"/>
              <a:cs typeface="Courier New"/>
              <a:sym typeface="Courier New"/>
            </a:endParaRPr>
          </a:p>
          <a:p>
            <a:pPr marL="0" marR="0" lvl="0" indent="0" algn="l" rtl="0">
              <a:spcBef>
                <a:spcPts val="480"/>
              </a:spcBef>
              <a:spcAft>
                <a:spcPts val="0"/>
              </a:spcAft>
              <a:buClr>
                <a:schemeClr val="dk1"/>
              </a:buClr>
              <a:buSzPts val="2400"/>
              <a:buFont typeface="Arial"/>
              <a:buNone/>
            </a:pPr>
            <a:endParaRPr sz="2400">
              <a:solidFill>
                <a:schemeClr val="dk1"/>
              </a:solidFill>
              <a:latin typeface="Calibri"/>
              <a:ea typeface="Calibri"/>
              <a:cs typeface="Calibri"/>
              <a:sym typeface="Calibri"/>
            </a:endParaRPr>
          </a:p>
        </p:txBody>
      </p:sp>
      <p:sp>
        <p:nvSpPr>
          <p:cNvPr id="607" name="Google Shape;607;p49"/>
          <p:cNvSpPr/>
          <p:nvPr/>
        </p:nvSpPr>
        <p:spPr>
          <a:xfrm>
            <a:off x="0" y="1643063"/>
            <a:ext cx="9144000" cy="642937"/>
          </a:xfrm>
          <a:prstGeom prst="rect">
            <a:avLst/>
          </a:prstGeom>
          <a:solidFill>
            <a:srgbClr val="1F497D"/>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lt1"/>
              </a:buClr>
              <a:buSzPts val="3000"/>
              <a:buFont typeface="Arial"/>
              <a:buNone/>
            </a:pPr>
            <a:r>
              <a:rPr lang="en-IN" sz="3000" b="1">
                <a:solidFill>
                  <a:schemeClr val="lt1"/>
                </a:solidFill>
                <a:latin typeface="Calibri"/>
                <a:ea typeface="Calibri"/>
                <a:cs typeface="Calibri"/>
                <a:sym typeface="Calibri"/>
              </a:rPr>
              <a:t>Substitution Techniques</a:t>
            </a:r>
            <a:endParaRPr sz="3000" b="1">
              <a:solidFill>
                <a:schemeClr val="lt1"/>
              </a:solidFill>
              <a:latin typeface="Calibri"/>
              <a:ea typeface="Calibri"/>
              <a:cs typeface="Calibri"/>
              <a:sym typeface="Calibri"/>
            </a:endParaRPr>
          </a:p>
        </p:txBody>
      </p:sp>
      <p:sp>
        <p:nvSpPr>
          <p:cNvPr id="608" name="Google Shape;608;p49"/>
          <p:cNvSpPr/>
          <p:nvPr/>
        </p:nvSpPr>
        <p:spPr>
          <a:xfrm>
            <a:off x="190500" y="1687513"/>
            <a:ext cx="8763000" cy="55403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3000"/>
              <a:buFont typeface="Arial"/>
              <a:buNone/>
            </a:pPr>
            <a:endParaRPr sz="3000" b="1">
              <a:solidFill>
                <a:schemeClr val="lt1"/>
              </a:solidFill>
              <a:latin typeface="Calibri"/>
              <a:ea typeface="Calibri"/>
              <a:cs typeface="Calibri"/>
              <a:sym typeface="Calibri"/>
            </a:endParaRPr>
          </a:p>
        </p:txBody>
      </p:sp>
      <p:sp>
        <p:nvSpPr>
          <p:cNvPr id="609" name="Google Shape;609;p49"/>
          <p:cNvSpPr/>
          <p:nvPr/>
        </p:nvSpPr>
        <p:spPr>
          <a:xfrm>
            <a:off x="-108520" y="2763207"/>
            <a:ext cx="8763000" cy="3046988"/>
          </a:xfrm>
          <a:prstGeom prst="rect">
            <a:avLst/>
          </a:prstGeom>
          <a:noFill/>
          <a:ln>
            <a:noFill/>
          </a:ln>
        </p:spPr>
        <p:txBody>
          <a:bodyPr spcFirstLastPara="1" wrap="square" lIns="91425" tIns="45700" rIns="91425" bIns="45700" anchor="t" anchorCtr="0">
            <a:spAutoFit/>
          </a:bodyPr>
          <a:lstStyle/>
          <a:p>
            <a:pPr marL="914400" marR="0" lvl="1" indent="-457200" algn="l" rtl="0">
              <a:spcBef>
                <a:spcPts val="0"/>
              </a:spcBef>
              <a:spcAft>
                <a:spcPts val="0"/>
              </a:spcAft>
              <a:buClr>
                <a:schemeClr val="dk1"/>
              </a:buClr>
              <a:buSzPts val="2400"/>
              <a:buFont typeface="Calibri"/>
              <a:buAutoNum type="arabicParenR"/>
            </a:pPr>
            <a:r>
              <a:rPr lang="en-IN" sz="2400" b="0" i="0" u="none" strike="noStrike" cap="none">
                <a:solidFill>
                  <a:schemeClr val="dk1"/>
                </a:solidFill>
                <a:latin typeface="Calibri"/>
                <a:ea typeface="Calibri"/>
                <a:cs typeface="Calibri"/>
                <a:sym typeface="Calibri"/>
              </a:rPr>
              <a:t>Caesar Cipher</a:t>
            </a:r>
            <a:endParaRPr sz="2400" b="0" i="0" u="none" strike="noStrike" cap="none">
              <a:solidFill>
                <a:schemeClr val="dk1"/>
              </a:solidFill>
              <a:latin typeface="Calibri"/>
              <a:ea typeface="Calibri"/>
              <a:cs typeface="Calibri"/>
              <a:sym typeface="Calibri"/>
            </a:endParaRPr>
          </a:p>
          <a:p>
            <a:pPr marL="914400" marR="0" lvl="1" indent="-457200" algn="l" rtl="0">
              <a:spcBef>
                <a:spcPts val="0"/>
              </a:spcBef>
              <a:spcAft>
                <a:spcPts val="0"/>
              </a:spcAft>
              <a:buClr>
                <a:schemeClr val="dk1"/>
              </a:buClr>
              <a:buSzPts val="2400"/>
              <a:buFont typeface="Calibri"/>
              <a:buAutoNum type="arabicParenR"/>
            </a:pPr>
            <a:r>
              <a:rPr lang="en-IN" sz="2400" b="0" i="0" u="none" strike="noStrike" cap="none">
                <a:solidFill>
                  <a:schemeClr val="dk1"/>
                </a:solidFill>
                <a:latin typeface="Calibri"/>
                <a:ea typeface="Calibri"/>
                <a:cs typeface="Calibri"/>
                <a:sym typeface="Calibri"/>
              </a:rPr>
              <a:t>Monoalphabetic Cipher</a:t>
            </a:r>
            <a:endParaRPr/>
          </a:p>
          <a:p>
            <a:pPr marL="914400" marR="0" lvl="1" indent="-457200" algn="l" rtl="0">
              <a:spcBef>
                <a:spcPts val="0"/>
              </a:spcBef>
              <a:spcAft>
                <a:spcPts val="0"/>
              </a:spcAft>
              <a:buClr>
                <a:schemeClr val="dk1"/>
              </a:buClr>
              <a:buSzPts val="2400"/>
              <a:buFont typeface="Calibri"/>
              <a:buAutoNum type="arabicParenR"/>
            </a:pPr>
            <a:r>
              <a:rPr lang="en-IN" sz="2400" b="0" i="0" u="none" strike="noStrike" cap="none">
                <a:solidFill>
                  <a:schemeClr val="dk1"/>
                </a:solidFill>
                <a:latin typeface="Calibri"/>
                <a:ea typeface="Calibri"/>
                <a:cs typeface="Calibri"/>
                <a:sym typeface="Calibri"/>
              </a:rPr>
              <a:t>Playfair Cipher</a:t>
            </a:r>
            <a:endParaRPr/>
          </a:p>
          <a:p>
            <a:pPr marL="914400" marR="0" lvl="1" indent="-457200" algn="l" rtl="0">
              <a:spcBef>
                <a:spcPts val="0"/>
              </a:spcBef>
              <a:spcAft>
                <a:spcPts val="0"/>
              </a:spcAft>
              <a:buClr>
                <a:schemeClr val="dk2"/>
              </a:buClr>
              <a:buSzPts val="2400"/>
              <a:buFont typeface="Calibri"/>
              <a:buAutoNum type="arabicParenR"/>
            </a:pPr>
            <a:r>
              <a:rPr lang="en-IN" sz="2400" b="1" i="0" u="none" strike="noStrike" cap="none">
                <a:solidFill>
                  <a:schemeClr val="dk2"/>
                </a:solidFill>
                <a:latin typeface="Calibri"/>
                <a:ea typeface="Calibri"/>
                <a:cs typeface="Calibri"/>
                <a:sym typeface="Calibri"/>
              </a:rPr>
              <a:t>Hill Cipher</a:t>
            </a:r>
            <a:endParaRPr/>
          </a:p>
          <a:p>
            <a:pPr marL="914400" marR="0" lvl="1" indent="-457200" algn="l" rtl="0">
              <a:spcBef>
                <a:spcPts val="0"/>
              </a:spcBef>
              <a:spcAft>
                <a:spcPts val="0"/>
              </a:spcAft>
              <a:buClr>
                <a:schemeClr val="dk1"/>
              </a:buClr>
              <a:buSzPts val="2400"/>
              <a:buFont typeface="Calibri"/>
              <a:buAutoNum type="arabicParenR"/>
            </a:pPr>
            <a:r>
              <a:rPr lang="en-IN" sz="2400" b="0" i="0" u="none" strike="noStrike" cap="none">
                <a:solidFill>
                  <a:schemeClr val="dk1"/>
                </a:solidFill>
                <a:latin typeface="Calibri"/>
                <a:ea typeface="Calibri"/>
                <a:cs typeface="Calibri"/>
                <a:sym typeface="Calibri"/>
              </a:rPr>
              <a:t>Polyalphabetic Ciphers</a:t>
            </a:r>
            <a:endParaRPr/>
          </a:p>
          <a:p>
            <a:pPr marL="914400" marR="0" lvl="1" indent="-457200" algn="l" rtl="0">
              <a:spcBef>
                <a:spcPts val="0"/>
              </a:spcBef>
              <a:spcAft>
                <a:spcPts val="0"/>
              </a:spcAft>
              <a:buClr>
                <a:schemeClr val="dk1"/>
              </a:buClr>
              <a:buSzPts val="2400"/>
              <a:buFont typeface="Calibri"/>
              <a:buAutoNum type="arabicParenR"/>
            </a:pPr>
            <a:r>
              <a:rPr lang="en-IN" sz="2400" b="0" i="0" u="none" strike="noStrike" cap="none">
                <a:solidFill>
                  <a:schemeClr val="dk1"/>
                </a:solidFill>
                <a:latin typeface="Calibri"/>
                <a:ea typeface="Calibri"/>
                <a:cs typeface="Calibri"/>
                <a:sym typeface="Calibri"/>
              </a:rPr>
              <a:t>One-Time Pad</a:t>
            </a:r>
            <a:endParaRPr/>
          </a:p>
          <a:p>
            <a:pPr marL="342900" marR="0" lvl="0" indent="-190500" algn="l" rtl="0">
              <a:spcBef>
                <a:spcPts val="0"/>
              </a:spcBef>
              <a:spcAft>
                <a:spcPts val="0"/>
              </a:spcAft>
              <a:buClr>
                <a:schemeClr val="dk1"/>
              </a:buClr>
              <a:buSzPts val="2400"/>
              <a:buFont typeface="Arial"/>
              <a:buNone/>
            </a:pPr>
            <a:endParaRPr sz="2400">
              <a:solidFill>
                <a:schemeClr val="dk1"/>
              </a:solidFill>
              <a:latin typeface="Consolas"/>
              <a:ea typeface="Consolas"/>
              <a:cs typeface="Consolas"/>
              <a:sym typeface="Consolas"/>
            </a:endParaRPr>
          </a:p>
          <a:p>
            <a:pPr marL="342900" marR="0" lvl="0" indent="-190500" algn="l" rtl="0">
              <a:spcBef>
                <a:spcPts val="0"/>
              </a:spcBef>
              <a:spcAft>
                <a:spcPts val="0"/>
              </a:spcAft>
              <a:buClr>
                <a:schemeClr val="dk1"/>
              </a:buClr>
              <a:buSzPts val="2400"/>
              <a:buFont typeface="Arial"/>
              <a:buNone/>
            </a:pPr>
            <a:endParaRPr sz="2400">
              <a:solidFill>
                <a:schemeClr val="dk1"/>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0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0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0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0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0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09">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09">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0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pic>
        <p:nvPicPr>
          <p:cNvPr id="133" name="Google Shape;133;p5" descr="C:\Users\parul\Desktop\Untitled-1.png"/>
          <p:cNvPicPr preferRelativeResize="0"/>
          <p:nvPr/>
        </p:nvPicPr>
        <p:blipFill rotWithShape="1">
          <a:blip r:embed="rId3">
            <a:alphaModFix/>
          </a:blip>
          <a:srcRect/>
          <a:stretch/>
        </p:blipFill>
        <p:spPr>
          <a:xfrm>
            <a:off x="1857375" y="3071813"/>
            <a:ext cx="5430838" cy="2803525"/>
          </a:xfrm>
          <a:prstGeom prst="rect">
            <a:avLst/>
          </a:prstGeom>
          <a:noFill/>
          <a:ln>
            <a:noFill/>
          </a:ln>
        </p:spPr>
      </p:pic>
      <p:sp>
        <p:nvSpPr>
          <p:cNvPr id="134" name="Google Shape;134;p5"/>
          <p:cNvSpPr txBox="1"/>
          <p:nvPr/>
        </p:nvSpPr>
        <p:spPr>
          <a:xfrm>
            <a:off x="190500" y="2286000"/>
            <a:ext cx="8558213" cy="4524315"/>
          </a:xfrm>
          <a:prstGeom prst="rect">
            <a:avLst/>
          </a:prstGeom>
          <a:noFill/>
          <a:ln>
            <a:noFill/>
          </a:ln>
        </p:spPr>
        <p:txBody>
          <a:bodyPr spcFirstLastPara="1" wrap="square" lIns="91425" tIns="45700" rIns="91425" bIns="45700" anchor="t" anchorCtr="0">
            <a:spAutoFit/>
          </a:bodyPr>
          <a:lstStyle/>
          <a:p>
            <a:pPr marL="342900" marR="0" lvl="0" indent="-342900" algn="l" rtl="0">
              <a:lnSpc>
                <a:spcPct val="80000"/>
              </a:lnSpc>
              <a:spcBef>
                <a:spcPts val="0"/>
              </a:spcBef>
              <a:spcAft>
                <a:spcPts val="0"/>
              </a:spcAft>
              <a:buClr>
                <a:srgbClr val="0070C0"/>
              </a:buClr>
              <a:buSzPts val="2400"/>
              <a:buFont typeface="Arial"/>
              <a:buChar char="•"/>
            </a:pPr>
            <a:r>
              <a:rPr lang="en-IN" sz="2400">
                <a:solidFill>
                  <a:srgbClr val="0070C0"/>
                </a:solidFill>
                <a:latin typeface="Calibri"/>
                <a:ea typeface="Calibri"/>
                <a:cs typeface="Calibri"/>
                <a:sym typeface="Calibri"/>
              </a:rPr>
              <a:t>Plaintext</a:t>
            </a:r>
            <a:r>
              <a:rPr lang="en-IN" sz="2400">
                <a:solidFill>
                  <a:schemeClr val="dk1"/>
                </a:solidFill>
                <a:latin typeface="Calibri"/>
                <a:ea typeface="Calibri"/>
                <a:cs typeface="Calibri"/>
                <a:sym typeface="Calibri"/>
              </a:rPr>
              <a:t>:    original message</a:t>
            </a:r>
            <a:endParaRPr/>
          </a:p>
          <a:p>
            <a:pPr marL="342900" marR="0" lvl="0" indent="-342900" algn="l" rtl="0">
              <a:lnSpc>
                <a:spcPct val="80000"/>
              </a:lnSpc>
              <a:spcBef>
                <a:spcPts val="480"/>
              </a:spcBef>
              <a:spcAft>
                <a:spcPts val="0"/>
              </a:spcAft>
              <a:buClr>
                <a:srgbClr val="0070C0"/>
              </a:buClr>
              <a:buSzPts val="2400"/>
              <a:buFont typeface="Arial"/>
              <a:buChar char="•"/>
            </a:pPr>
            <a:r>
              <a:rPr lang="en-IN" sz="2400">
                <a:solidFill>
                  <a:srgbClr val="0070C0"/>
                </a:solidFill>
                <a:latin typeface="Calibri"/>
                <a:ea typeface="Calibri"/>
                <a:cs typeface="Calibri"/>
                <a:sym typeface="Calibri"/>
              </a:rPr>
              <a:t>Cipher text</a:t>
            </a:r>
            <a:r>
              <a:rPr lang="en-IN" sz="2400">
                <a:solidFill>
                  <a:schemeClr val="dk1"/>
                </a:solidFill>
                <a:latin typeface="Calibri"/>
                <a:ea typeface="Calibri"/>
                <a:cs typeface="Calibri"/>
                <a:sym typeface="Calibri"/>
              </a:rPr>
              <a:t>: encrypted or coded message</a:t>
            </a:r>
            <a:endParaRPr/>
          </a:p>
          <a:p>
            <a:pPr marL="342900" marR="0" lvl="0" indent="-342900" algn="l" rtl="0">
              <a:lnSpc>
                <a:spcPct val="80000"/>
              </a:lnSpc>
              <a:spcBef>
                <a:spcPts val="480"/>
              </a:spcBef>
              <a:spcAft>
                <a:spcPts val="0"/>
              </a:spcAft>
              <a:buClr>
                <a:srgbClr val="0070C0"/>
              </a:buClr>
              <a:buSzPts val="2400"/>
              <a:buFont typeface="Arial"/>
              <a:buChar char="•"/>
            </a:pPr>
            <a:r>
              <a:rPr lang="en-IN" sz="2400">
                <a:solidFill>
                  <a:srgbClr val="0070C0"/>
                </a:solidFill>
                <a:latin typeface="Calibri"/>
                <a:ea typeface="Calibri"/>
                <a:cs typeface="Calibri"/>
                <a:sym typeface="Calibri"/>
              </a:rPr>
              <a:t>Encryption: </a:t>
            </a:r>
            <a:r>
              <a:rPr lang="en-IN" sz="2400">
                <a:solidFill>
                  <a:schemeClr val="dk1"/>
                </a:solidFill>
                <a:latin typeface="Calibri"/>
                <a:ea typeface="Calibri"/>
                <a:cs typeface="Calibri"/>
                <a:sym typeface="Calibri"/>
              </a:rPr>
              <a:t>convert from plaintext to cipher text (enciphering)</a:t>
            </a:r>
            <a:endParaRPr/>
          </a:p>
          <a:p>
            <a:pPr marL="342900" marR="0" lvl="0" indent="-342900" algn="l" rtl="0">
              <a:lnSpc>
                <a:spcPct val="80000"/>
              </a:lnSpc>
              <a:spcBef>
                <a:spcPts val="480"/>
              </a:spcBef>
              <a:spcAft>
                <a:spcPts val="0"/>
              </a:spcAft>
              <a:buClr>
                <a:srgbClr val="0070C0"/>
              </a:buClr>
              <a:buSzPts val="2400"/>
              <a:buFont typeface="Arial"/>
              <a:buChar char="•"/>
            </a:pPr>
            <a:r>
              <a:rPr lang="en-IN" sz="2400">
                <a:solidFill>
                  <a:srgbClr val="0070C0"/>
                </a:solidFill>
                <a:latin typeface="Calibri"/>
                <a:ea typeface="Calibri"/>
                <a:cs typeface="Calibri"/>
                <a:sym typeface="Calibri"/>
              </a:rPr>
              <a:t>Decryption: </a:t>
            </a:r>
            <a:r>
              <a:rPr lang="en-IN" sz="2400">
                <a:solidFill>
                  <a:schemeClr val="dk1"/>
                </a:solidFill>
                <a:latin typeface="Calibri"/>
                <a:ea typeface="Calibri"/>
                <a:cs typeface="Calibri"/>
                <a:sym typeface="Calibri"/>
              </a:rPr>
              <a:t>restore the plaintext from cipher text (deciphering)</a:t>
            </a:r>
            <a:endParaRPr/>
          </a:p>
          <a:p>
            <a:pPr marL="342900" marR="0" lvl="0" indent="-342900" algn="l" rtl="0">
              <a:lnSpc>
                <a:spcPct val="80000"/>
              </a:lnSpc>
              <a:spcBef>
                <a:spcPts val="480"/>
              </a:spcBef>
              <a:spcAft>
                <a:spcPts val="0"/>
              </a:spcAft>
              <a:buClr>
                <a:srgbClr val="0070C0"/>
              </a:buClr>
              <a:buSzPts val="2400"/>
              <a:buFont typeface="Arial"/>
              <a:buChar char="•"/>
            </a:pPr>
            <a:r>
              <a:rPr lang="en-IN" sz="2400">
                <a:solidFill>
                  <a:srgbClr val="0070C0"/>
                </a:solidFill>
                <a:latin typeface="Calibri"/>
                <a:ea typeface="Calibri"/>
                <a:cs typeface="Calibri"/>
                <a:sym typeface="Calibri"/>
              </a:rPr>
              <a:t>Key: </a:t>
            </a:r>
            <a:r>
              <a:rPr lang="en-IN" sz="2400">
                <a:solidFill>
                  <a:schemeClr val="dk1"/>
                </a:solidFill>
                <a:latin typeface="Calibri"/>
                <a:ea typeface="Calibri"/>
                <a:cs typeface="Calibri"/>
                <a:sym typeface="Calibri"/>
              </a:rPr>
              <a:t>information used in cipher known only to sender/receiver</a:t>
            </a:r>
            <a:endParaRPr/>
          </a:p>
          <a:p>
            <a:pPr marL="342900" marR="0" lvl="0" indent="-342900" algn="l" rtl="0">
              <a:lnSpc>
                <a:spcPct val="80000"/>
              </a:lnSpc>
              <a:spcBef>
                <a:spcPts val="480"/>
              </a:spcBef>
              <a:spcAft>
                <a:spcPts val="0"/>
              </a:spcAft>
              <a:buClr>
                <a:srgbClr val="0070C0"/>
              </a:buClr>
              <a:buSzPts val="2400"/>
              <a:buFont typeface="Arial"/>
              <a:buChar char="•"/>
            </a:pPr>
            <a:r>
              <a:rPr lang="en-IN" sz="2400">
                <a:solidFill>
                  <a:srgbClr val="0070C0"/>
                </a:solidFill>
                <a:latin typeface="Calibri"/>
                <a:ea typeface="Calibri"/>
                <a:cs typeface="Calibri"/>
                <a:sym typeface="Calibri"/>
              </a:rPr>
              <a:t>Cipher: </a:t>
            </a:r>
            <a:r>
              <a:rPr lang="en-IN" sz="2400">
                <a:solidFill>
                  <a:schemeClr val="dk1"/>
                </a:solidFill>
                <a:latin typeface="Calibri"/>
                <a:ea typeface="Calibri"/>
                <a:cs typeface="Calibri"/>
                <a:sym typeface="Calibri"/>
              </a:rPr>
              <a:t>a particular algorithm (cryptographic system)</a:t>
            </a:r>
            <a:endParaRPr/>
          </a:p>
          <a:p>
            <a:pPr marL="342900" marR="0" lvl="0" indent="-342900" algn="l" rtl="0">
              <a:lnSpc>
                <a:spcPct val="80000"/>
              </a:lnSpc>
              <a:spcBef>
                <a:spcPts val="480"/>
              </a:spcBef>
              <a:spcAft>
                <a:spcPts val="0"/>
              </a:spcAft>
              <a:buClr>
                <a:srgbClr val="0070C0"/>
              </a:buClr>
              <a:buSzPts val="2400"/>
              <a:buFont typeface="Arial"/>
              <a:buChar char="•"/>
            </a:pPr>
            <a:r>
              <a:rPr lang="en-IN" sz="2400">
                <a:solidFill>
                  <a:srgbClr val="0070C0"/>
                </a:solidFill>
                <a:latin typeface="Calibri"/>
                <a:ea typeface="Calibri"/>
                <a:cs typeface="Calibri"/>
                <a:sym typeface="Calibri"/>
              </a:rPr>
              <a:t>Cryptography: </a:t>
            </a:r>
            <a:r>
              <a:rPr lang="en-IN" sz="2400">
                <a:solidFill>
                  <a:schemeClr val="dk1"/>
                </a:solidFill>
                <a:latin typeface="Calibri"/>
                <a:ea typeface="Calibri"/>
                <a:cs typeface="Calibri"/>
                <a:sym typeface="Calibri"/>
              </a:rPr>
              <a:t>study of algorithms used for encryption</a:t>
            </a:r>
            <a:endParaRPr/>
          </a:p>
          <a:p>
            <a:pPr marL="342900" marR="0" lvl="0" indent="-342900" algn="l" rtl="0">
              <a:lnSpc>
                <a:spcPct val="80000"/>
              </a:lnSpc>
              <a:spcBef>
                <a:spcPts val="480"/>
              </a:spcBef>
              <a:spcAft>
                <a:spcPts val="0"/>
              </a:spcAft>
              <a:buClr>
                <a:srgbClr val="0070C0"/>
              </a:buClr>
              <a:buSzPts val="2400"/>
              <a:buFont typeface="Arial"/>
              <a:buChar char="•"/>
            </a:pPr>
            <a:r>
              <a:rPr lang="en-IN" sz="2400">
                <a:solidFill>
                  <a:srgbClr val="0070C0"/>
                </a:solidFill>
                <a:latin typeface="Calibri"/>
                <a:ea typeface="Calibri"/>
                <a:cs typeface="Calibri"/>
                <a:sym typeface="Calibri"/>
              </a:rPr>
              <a:t>Cryptanalysis:</a:t>
            </a:r>
            <a:r>
              <a:rPr lang="en-IN" sz="2400">
                <a:solidFill>
                  <a:schemeClr val="dk1"/>
                </a:solidFill>
                <a:latin typeface="Calibri"/>
                <a:ea typeface="Calibri"/>
                <a:cs typeface="Calibri"/>
                <a:sym typeface="Calibri"/>
              </a:rPr>
              <a:t> study of techniques used for decryption without  knowledge of plaintext</a:t>
            </a:r>
            <a:endParaRPr/>
          </a:p>
          <a:p>
            <a:pPr marL="342900" marR="0" lvl="0" indent="-342900" algn="l" rtl="0">
              <a:lnSpc>
                <a:spcPct val="80000"/>
              </a:lnSpc>
              <a:spcBef>
                <a:spcPts val="480"/>
              </a:spcBef>
              <a:spcAft>
                <a:spcPts val="0"/>
              </a:spcAft>
              <a:buClr>
                <a:srgbClr val="0070C0"/>
              </a:buClr>
              <a:buSzPts val="2400"/>
              <a:buFont typeface="Arial"/>
              <a:buChar char="•"/>
            </a:pPr>
            <a:r>
              <a:rPr lang="en-IN" sz="2400">
                <a:solidFill>
                  <a:srgbClr val="0070C0"/>
                </a:solidFill>
                <a:latin typeface="Calibri"/>
                <a:ea typeface="Calibri"/>
                <a:cs typeface="Calibri"/>
                <a:sym typeface="Calibri"/>
              </a:rPr>
              <a:t>Cryptology: </a:t>
            </a:r>
            <a:r>
              <a:rPr lang="en-IN" sz="2400">
                <a:solidFill>
                  <a:schemeClr val="dk1"/>
                </a:solidFill>
                <a:latin typeface="Calibri"/>
                <a:ea typeface="Calibri"/>
                <a:cs typeface="Calibri"/>
                <a:sym typeface="Calibri"/>
              </a:rPr>
              <a:t>areas of cryptography and cryptanalysis</a:t>
            </a:r>
            <a:endParaRPr/>
          </a:p>
          <a:p>
            <a:pPr marL="0" marR="0" lvl="0" indent="0" algn="l" rtl="0">
              <a:spcBef>
                <a:spcPts val="480"/>
              </a:spcBef>
              <a:spcAft>
                <a:spcPts val="0"/>
              </a:spcAft>
              <a:buClr>
                <a:schemeClr val="dk1"/>
              </a:buClr>
              <a:buSzPts val="2400"/>
              <a:buFont typeface="Arial"/>
              <a:buNone/>
            </a:pPr>
            <a:endParaRPr sz="2400">
              <a:solidFill>
                <a:schemeClr val="dk1"/>
              </a:solidFill>
              <a:latin typeface="Calibri"/>
              <a:ea typeface="Calibri"/>
              <a:cs typeface="Calibri"/>
              <a:sym typeface="Calibri"/>
            </a:endParaRPr>
          </a:p>
          <a:p>
            <a:pPr marL="0" marR="0" lvl="0" indent="0" algn="l" rtl="0">
              <a:spcBef>
                <a:spcPts val="480"/>
              </a:spcBef>
              <a:spcAft>
                <a:spcPts val="0"/>
              </a:spcAft>
              <a:buClr>
                <a:schemeClr val="dk1"/>
              </a:buClr>
              <a:buSzPts val="2400"/>
              <a:buFont typeface="Arial"/>
              <a:buNone/>
            </a:pPr>
            <a:endParaRPr sz="2400">
              <a:solidFill>
                <a:schemeClr val="dk1"/>
              </a:solidFill>
              <a:latin typeface="Calibri"/>
              <a:ea typeface="Calibri"/>
              <a:cs typeface="Calibri"/>
              <a:sym typeface="Calibri"/>
            </a:endParaRPr>
          </a:p>
        </p:txBody>
      </p:sp>
      <p:sp>
        <p:nvSpPr>
          <p:cNvPr id="135" name="Google Shape;135;p5"/>
          <p:cNvSpPr/>
          <p:nvPr/>
        </p:nvSpPr>
        <p:spPr>
          <a:xfrm>
            <a:off x="0" y="1643063"/>
            <a:ext cx="9144000" cy="642937"/>
          </a:xfrm>
          <a:prstGeom prst="rect">
            <a:avLst/>
          </a:prstGeom>
          <a:solidFill>
            <a:srgbClr val="1F497D"/>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136" name="Google Shape;136;p5"/>
          <p:cNvSpPr/>
          <p:nvPr/>
        </p:nvSpPr>
        <p:spPr>
          <a:xfrm>
            <a:off x="190500" y="1687513"/>
            <a:ext cx="8763000" cy="55403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lt1"/>
              </a:buClr>
              <a:buSzPts val="3000"/>
              <a:buFont typeface="Arial"/>
              <a:buNone/>
            </a:pPr>
            <a:r>
              <a:rPr lang="en-IN" sz="3000" b="1">
                <a:solidFill>
                  <a:schemeClr val="lt1"/>
                </a:solidFill>
                <a:latin typeface="Calibri"/>
                <a:ea typeface="Calibri"/>
                <a:cs typeface="Calibri"/>
                <a:sym typeface="Calibri"/>
              </a:rPr>
              <a:t>Terminologies</a:t>
            </a:r>
            <a:endParaRPr sz="3000" b="1">
              <a:solidFill>
                <a:schemeClr val="lt1"/>
              </a:solidFill>
              <a:latin typeface="Calibri"/>
              <a:ea typeface="Calibri"/>
              <a:cs typeface="Calibri"/>
              <a:sym typeface="Calibri"/>
            </a:endParaRPr>
          </a:p>
        </p:txBody>
      </p:sp>
      <p:sp>
        <p:nvSpPr>
          <p:cNvPr id="137" name="Google Shape;137;p5"/>
          <p:cNvSpPr/>
          <p:nvPr/>
        </p:nvSpPr>
        <p:spPr>
          <a:xfrm>
            <a:off x="4447607" y="3244334"/>
            <a:ext cx="24878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a:solidFill>
                  <a:schemeClr val="dk1"/>
                </a:solidFill>
                <a:latin typeface="Arial"/>
                <a:ea typeface="Arial"/>
                <a:cs typeface="Arial"/>
                <a:sym typeface="Arial"/>
              </a:rPr>
              <a:t> </a:t>
            </a:r>
            <a:endParaRPr/>
          </a:p>
        </p:txBody>
      </p:sp>
      <p:sp>
        <p:nvSpPr>
          <p:cNvPr id="138" name="Google Shape;138;p5"/>
          <p:cNvSpPr/>
          <p:nvPr/>
        </p:nvSpPr>
        <p:spPr>
          <a:xfrm>
            <a:off x="4447607" y="3244334"/>
            <a:ext cx="24878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a:solidFill>
                  <a:schemeClr val="dk1"/>
                </a:solidFill>
                <a:latin typeface="Arial"/>
                <a:ea typeface="Arial"/>
                <a:cs typeface="Arial"/>
                <a:sym typeface="Arial"/>
              </a:rPr>
              <a:t> </a:t>
            </a:r>
            <a:endParaRPr/>
          </a:p>
        </p:txBody>
      </p:sp>
      <p:sp>
        <p:nvSpPr>
          <p:cNvPr id="139" name="Google Shape;139;p5"/>
          <p:cNvSpPr/>
          <p:nvPr/>
        </p:nvSpPr>
        <p:spPr>
          <a:xfrm>
            <a:off x="4447607" y="3244334"/>
            <a:ext cx="24878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a:solidFill>
                  <a:schemeClr val="dk1"/>
                </a:solidFill>
                <a:latin typeface="Arial"/>
                <a:ea typeface="Arial"/>
                <a:cs typeface="Arial"/>
                <a:sym typeface="Arial"/>
              </a:rPr>
              <a:t> </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613"/>
        <p:cNvGrpSpPr/>
        <p:nvPr/>
      </p:nvGrpSpPr>
      <p:grpSpPr>
        <a:xfrm>
          <a:off x="0" y="0"/>
          <a:ext cx="0" cy="0"/>
          <a:chOff x="0" y="0"/>
          <a:chExt cx="0" cy="0"/>
        </a:xfrm>
      </p:grpSpPr>
      <p:pic>
        <p:nvPicPr>
          <p:cNvPr id="615" name="Google Shape;615;p50" descr="C:\Users\parul\Desktop\Untitled-1.png"/>
          <p:cNvPicPr preferRelativeResize="0"/>
          <p:nvPr/>
        </p:nvPicPr>
        <p:blipFill rotWithShape="1">
          <a:blip r:embed="rId3">
            <a:alphaModFix/>
          </a:blip>
          <a:srcRect/>
          <a:stretch/>
        </p:blipFill>
        <p:spPr>
          <a:xfrm>
            <a:off x="1857375" y="3071813"/>
            <a:ext cx="5430838" cy="2803525"/>
          </a:xfrm>
          <a:prstGeom prst="rect">
            <a:avLst/>
          </a:prstGeom>
          <a:noFill/>
          <a:ln>
            <a:noFill/>
          </a:ln>
        </p:spPr>
      </p:pic>
      <p:sp>
        <p:nvSpPr>
          <p:cNvPr id="616" name="Google Shape;616;p50"/>
          <p:cNvSpPr txBox="1"/>
          <p:nvPr/>
        </p:nvSpPr>
        <p:spPr>
          <a:xfrm>
            <a:off x="0" y="1968993"/>
            <a:ext cx="8953500" cy="69367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2400"/>
              <a:buFont typeface="Arial"/>
              <a:buNone/>
            </a:pPr>
            <a:endParaRPr sz="2400" dirty="0">
              <a:solidFill>
                <a:schemeClr val="dk1"/>
              </a:solidFill>
              <a:latin typeface="Calibri"/>
              <a:ea typeface="Calibri"/>
              <a:cs typeface="Calibri"/>
              <a:sym typeface="Calibri"/>
            </a:endParaRPr>
          </a:p>
          <a:p>
            <a:pPr marL="457200" marR="0" lvl="0" indent="-457200" algn="l" rtl="0">
              <a:spcBef>
                <a:spcPts val="480"/>
              </a:spcBef>
              <a:spcAft>
                <a:spcPts val="0"/>
              </a:spcAft>
              <a:buClr>
                <a:schemeClr val="dk1"/>
              </a:buClr>
              <a:buSzPts val="2400"/>
              <a:buFont typeface="Arial"/>
              <a:buChar char="•"/>
            </a:pPr>
            <a:r>
              <a:rPr lang="en-IN" sz="2400" dirty="0">
                <a:solidFill>
                  <a:schemeClr val="dk1"/>
                </a:solidFill>
                <a:latin typeface="Calibri"/>
                <a:ea typeface="Calibri"/>
                <a:cs typeface="Calibri"/>
                <a:sym typeface="Calibri"/>
              </a:rPr>
              <a:t>Hill cipher is based on linear algebra</a:t>
            </a:r>
            <a:endParaRPr dirty="0"/>
          </a:p>
          <a:p>
            <a:pPr marL="457200" marR="0" lvl="0" indent="-457200" algn="l" rtl="0">
              <a:spcBef>
                <a:spcPts val="480"/>
              </a:spcBef>
              <a:spcAft>
                <a:spcPts val="0"/>
              </a:spcAft>
              <a:buClr>
                <a:schemeClr val="dk1"/>
              </a:buClr>
              <a:buSzPts val="2400"/>
              <a:buFont typeface="Arial"/>
              <a:buChar char="•"/>
            </a:pPr>
            <a:r>
              <a:rPr lang="en-IN" sz="2400" dirty="0">
                <a:solidFill>
                  <a:schemeClr val="dk1"/>
                </a:solidFill>
                <a:latin typeface="Calibri"/>
                <a:ea typeface="Calibri"/>
                <a:cs typeface="Calibri"/>
                <a:sym typeface="Calibri"/>
              </a:rPr>
              <a:t>Each letter is represented by numbers from 0 to 25 and calculations are done modulo 26.</a:t>
            </a:r>
            <a:endParaRPr dirty="0"/>
          </a:p>
          <a:p>
            <a:pPr marL="457200" marR="0" lvl="0" indent="-457200" algn="l" rtl="0">
              <a:spcBef>
                <a:spcPts val="480"/>
              </a:spcBef>
              <a:spcAft>
                <a:spcPts val="0"/>
              </a:spcAft>
              <a:buClr>
                <a:schemeClr val="dk1"/>
              </a:buClr>
              <a:buSzPts val="2400"/>
              <a:buFont typeface="Arial"/>
              <a:buChar char="•"/>
            </a:pPr>
            <a:r>
              <a:rPr lang="en-IN" sz="2400" dirty="0">
                <a:solidFill>
                  <a:schemeClr val="dk1"/>
                </a:solidFill>
                <a:latin typeface="Calibri"/>
                <a:ea typeface="Calibri"/>
                <a:cs typeface="Calibri"/>
                <a:sym typeface="Calibri"/>
              </a:rPr>
              <a:t>Encryption and decryption can be given by the following formula:</a:t>
            </a:r>
            <a:endParaRPr dirty="0"/>
          </a:p>
          <a:p>
            <a:pPr marL="400050" marR="0" lvl="1" indent="0" algn="l" rtl="0">
              <a:spcBef>
                <a:spcPts val="480"/>
              </a:spcBef>
              <a:spcAft>
                <a:spcPts val="0"/>
              </a:spcAft>
              <a:buClr>
                <a:schemeClr val="dk1"/>
              </a:buClr>
              <a:buSzPts val="2400"/>
              <a:buFont typeface="Arial"/>
              <a:buNone/>
            </a:pPr>
            <a:r>
              <a:rPr lang="en-IN" sz="2400" b="0" i="0" u="none" strike="noStrike" cap="none" dirty="0">
                <a:solidFill>
                  <a:schemeClr val="dk1"/>
                </a:solidFill>
                <a:latin typeface="Calibri"/>
                <a:ea typeface="Calibri"/>
                <a:cs typeface="Calibri"/>
                <a:sym typeface="Calibri"/>
              </a:rPr>
              <a:t>Encryption:  </a:t>
            </a:r>
            <a:endParaRPr dirty="0"/>
          </a:p>
          <a:p>
            <a:pPr marL="400050" marR="0" lvl="1" indent="0" algn="l" rtl="0">
              <a:spcBef>
                <a:spcPts val="480"/>
              </a:spcBef>
              <a:spcAft>
                <a:spcPts val="0"/>
              </a:spcAft>
              <a:buClr>
                <a:schemeClr val="dk1"/>
              </a:buClr>
              <a:buSzPts val="2400"/>
              <a:buFont typeface="Arial"/>
              <a:buNone/>
            </a:pPr>
            <a:endParaRPr sz="2400" b="0" i="0" u="none" strike="noStrike" cap="none" dirty="0">
              <a:solidFill>
                <a:schemeClr val="dk1"/>
              </a:solidFill>
              <a:latin typeface="Calibri"/>
              <a:ea typeface="Calibri"/>
              <a:cs typeface="Calibri"/>
              <a:sym typeface="Calibri"/>
            </a:endParaRPr>
          </a:p>
          <a:p>
            <a:pPr marL="400050" marR="0" lvl="1" indent="0" algn="l" rtl="0">
              <a:spcBef>
                <a:spcPts val="480"/>
              </a:spcBef>
              <a:spcAft>
                <a:spcPts val="0"/>
              </a:spcAft>
              <a:buClr>
                <a:schemeClr val="dk1"/>
              </a:buClr>
              <a:buSzPts val="2400"/>
              <a:buFont typeface="Arial"/>
              <a:buNone/>
            </a:pPr>
            <a:r>
              <a:rPr lang="en-IN" sz="2400" b="0" i="0" u="none" strike="noStrike" cap="none" dirty="0">
                <a:solidFill>
                  <a:schemeClr val="dk1"/>
                </a:solidFill>
                <a:latin typeface="Calibri"/>
                <a:ea typeface="Calibri"/>
                <a:cs typeface="Calibri"/>
                <a:sym typeface="Calibri"/>
              </a:rPr>
              <a:t>Decryption:</a:t>
            </a:r>
            <a:endParaRPr dirty="0"/>
          </a:p>
          <a:p>
            <a:pPr marL="400050" marR="0" lvl="1" indent="0" algn="l" rtl="0">
              <a:spcBef>
                <a:spcPts val="560"/>
              </a:spcBef>
              <a:spcAft>
                <a:spcPts val="0"/>
              </a:spcAft>
              <a:buClr>
                <a:schemeClr val="dk1"/>
              </a:buClr>
              <a:buSzPts val="2800"/>
              <a:buFont typeface="Arial"/>
              <a:buNone/>
            </a:pPr>
            <a:endParaRPr sz="2800" b="0" i="1" u="none" strike="noStrike" cap="none" dirty="0">
              <a:solidFill>
                <a:schemeClr val="dk1"/>
              </a:solidFill>
              <a:latin typeface="Cambria Math"/>
              <a:ea typeface="Cambria Math"/>
              <a:cs typeface="Cambria Math"/>
              <a:sym typeface="Cambria Math"/>
            </a:endParaRPr>
          </a:p>
          <a:p>
            <a:pPr marL="342900" marR="0" lvl="0" indent="-190500" algn="l" rtl="0">
              <a:spcBef>
                <a:spcPts val="480"/>
              </a:spcBef>
              <a:spcAft>
                <a:spcPts val="0"/>
              </a:spcAft>
              <a:buClr>
                <a:schemeClr val="dk1"/>
              </a:buClr>
              <a:buSzPts val="2400"/>
              <a:buFont typeface="Arial"/>
              <a:buNone/>
            </a:pPr>
            <a:endParaRPr sz="2400" dirty="0">
              <a:solidFill>
                <a:schemeClr val="dk1"/>
              </a:solidFill>
              <a:latin typeface="Calibri"/>
              <a:ea typeface="Calibri"/>
              <a:cs typeface="Calibri"/>
              <a:sym typeface="Calibri"/>
            </a:endParaRPr>
          </a:p>
          <a:p>
            <a:pPr marL="342900" marR="0" lvl="0" indent="-190500" algn="l" rtl="0">
              <a:spcBef>
                <a:spcPts val="480"/>
              </a:spcBef>
              <a:spcAft>
                <a:spcPts val="0"/>
              </a:spcAft>
              <a:buClr>
                <a:schemeClr val="dk1"/>
              </a:buClr>
              <a:buSzPts val="2400"/>
              <a:buFont typeface="Arial"/>
              <a:buNone/>
            </a:pPr>
            <a:endParaRPr sz="2400" dirty="0">
              <a:solidFill>
                <a:schemeClr val="dk1"/>
              </a:solidFill>
              <a:latin typeface="Calibri"/>
              <a:ea typeface="Calibri"/>
              <a:cs typeface="Calibri"/>
              <a:sym typeface="Calibri"/>
            </a:endParaRPr>
          </a:p>
          <a:p>
            <a:pPr marL="342900" marR="0" lvl="0" indent="-190500" algn="l" rtl="0">
              <a:spcBef>
                <a:spcPts val="480"/>
              </a:spcBef>
              <a:spcAft>
                <a:spcPts val="0"/>
              </a:spcAft>
              <a:buClr>
                <a:schemeClr val="dk1"/>
              </a:buClr>
              <a:buSzPts val="2400"/>
              <a:buFont typeface="Arial"/>
              <a:buNone/>
            </a:pPr>
            <a:endParaRPr sz="2400" dirty="0">
              <a:solidFill>
                <a:schemeClr val="dk1"/>
              </a:solidFill>
              <a:latin typeface="Calibri"/>
              <a:ea typeface="Calibri"/>
              <a:cs typeface="Calibri"/>
              <a:sym typeface="Calibri"/>
            </a:endParaRPr>
          </a:p>
          <a:p>
            <a:pPr marL="342900" marR="0" lvl="0" indent="-190500" algn="l" rtl="0">
              <a:spcBef>
                <a:spcPts val="480"/>
              </a:spcBef>
              <a:spcAft>
                <a:spcPts val="0"/>
              </a:spcAft>
              <a:buClr>
                <a:schemeClr val="dk1"/>
              </a:buClr>
              <a:buSzPts val="2400"/>
              <a:buFont typeface="Arial"/>
              <a:buNone/>
            </a:pPr>
            <a:endParaRPr sz="2400" dirty="0">
              <a:solidFill>
                <a:schemeClr val="dk1"/>
              </a:solidFill>
              <a:latin typeface="Calibri"/>
              <a:ea typeface="Calibri"/>
              <a:cs typeface="Calibri"/>
              <a:sym typeface="Calibri"/>
            </a:endParaRPr>
          </a:p>
          <a:p>
            <a:pPr marL="0" marR="0" lvl="0" indent="0" algn="l" rtl="0">
              <a:spcBef>
                <a:spcPts val="480"/>
              </a:spcBef>
              <a:spcAft>
                <a:spcPts val="0"/>
              </a:spcAft>
              <a:buClr>
                <a:schemeClr val="dk1"/>
              </a:buClr>
              <a:buSzPts val="2400"/>
              <a:buFont typeface="Arial"/>
              <a:buNone/>
            </a:pPr>
            <a:endParaRPr sz="2400" dirty="0">
              <a:solidFill>
                <a:schemeClr val="dk1"/>
              </a:solidFill>
              <a:latin typeface="Calibri"/>
              <a:ea typeface="Calibri"/>
              <a:cs typeface="Calibri"/>
              <a:sym typeface="Calibri"/>
            </a:endParaRPr>
          </a:p>
          <a:p>
            <a:pPr marL="342900" marR="0" lvl="0" indent="-190500" algn="l" rtl="0">
              <a:lnSpc>
                <a:spcPct val="90000"/>
              </a:lnSpc>
              <a:spcBef>
                <a:spcPts val="480"/>
              </a:spcBef>
              <a:spcAft>
                <a:spcPts val="0"/>
              </a:spcAft>
              <a:buClr>
                <a:schemeClr val="dk1"/>
              </a:buClr>
              <a:buSzPts val="2400"/>
              <a:buFont typeface="Arial"/>
              <a:buNone/>
            </a:pPr>
            <a:endParaRPr sz="2400" dirty="0">
              <a:solidFill>
                <a:schemeClr val="dk1"/>
              </a:solidFill>
              <a:latin typeface="Calibri"/>
              <a:ea typeface="Calibri"/>
              <a:cs typeface="Calibri"/>
              <a:sym typeface="Calibri"/>
            </a:endParaRPr>
          </a:p>
          <a:p>
            <a:pPr marL="0" marR="0" lvl="0" indent="0" algn="just" rtl="0">
              <a:spcBef>
                <a:spcPts val="480"/>
              </a:spcBef>
              <a:spcAft>
                <a:spcPts val="0"/>
              </a:spcAft>
              <a:buClr>
                <a:schemeClr val="dk1"/>
              </a:buClr>
              <a:buSzPts val="2400"/>
              <a:buFont typeface="Arial"/>
              <a:buNone/>
            </a:pPr>
            <a:endParaRPr sz="2400" dirty="0">
              <a:solidFill>
                <a:schemeClr val="dk1"/>
              </a:solidFill>
              <a:latin typeface="Calibri"/>
              <a:ea typeface="Calibri"/>
              <a:cs typeface="Calibri"/>
              <a:sym typeface="Calibri"/>
            </a:endParaRPr>
          </a:p>
        </p:txBody>
      </p:sp>
      <p:sp>
        <p:nvSpPr>
          <p:cNvPr id="617" name="Google Shape;617;p50"/>
          <p:cNvSpPr/>
          <p:nvPr/>
        </p:nvSpPr>
        <p:spPr>
          <a:xfrm>
            <a:off x="0" y="1643063"/>
            <a:ext cx="9144000" cy="642937"/>
          </a:xfrm>
          <a:prstGeom prst="rect">
            <a:avLst/>
          </a:prstGeom>
          <a:solidFill>
            <a:srgbClr val="1F497D"/>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lt1"/>
              </a:buClr>
              <a:buSzPts val="3000"/>
              <a:buFont typeface="Arial"/>
              <a:buNone/>
            </a:pPr>
            <a:r>
              <a:rPr lang="en-IN" sz="3000" b="1">
                <a:solidFill>
                  <a:schemeClr val="lt1"/>
                </a:solidFill>
                <a:latin typeface="Calibri"/>
                <a:ea typeface="Calibri"/>
                <a:cs typeface="Calibri"/>
                <a:sym typeface="Calibri"/>
              </a:rPr>
              <a:t>4) Hill Cipher</a:t>
            </a:r>
            <a:endParaRPr sz="3000" b="1">
              <a:solidFill>
                <a:schemeClr val="lt1"/>
              </a:solidFill>
              <a:latin typeface="Calibri"/>
              <a:ea typeface="Calibri"/>
              <a:cs typeface="Calibri"/>
              <a:sym typeface="Calibri"/>
            </a:endParaRPr>
          </a:p>
        </p:txBody>
      </p:sp>
      <p:sp>
        <p:nvSpPr>
          <p:cNvPr id="618" name="Google Shape;618;p50"/>
          <p:cNvSpPr/>
          <p:nvPr/>
        </p:nvSpPr>
        <p:spPr>
          <a:xfrm>
            <a:off x="190500" y="1687513"/>
            <a:ext cx="8763000" cy="55403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3000"/>
              <a:buFont typeface="Arial"/>
              <a:buNone/>
            </a:pPr>
            <a:endParaRPr sz="3000" b="1">
              <a:solidFill>
                <a:schemeClr val="lt1"/>
              </a:solidFill>
              <a:latin typeface="Calibri"/>
              <a:ea typeface="Calibri"/>
              <a:cs typeface="Calibri"/>
              <a:sym typeface="Calibri"/>
            </a:endParaRPr>
          </a:p>
        </p:txBody>
      </p:sp>
      <p:pic>
        <p:nvPicPr>
          <p:cNvPr id="2" name="Picture 1">
            <a:extLst>
              <a:ext uri="{FF2B5EF4-FFF2-40B4-BE49-F238E27FC236}">
                <a16:creationId xmlns:a16="http://schemas.microsoft.com/office/drawing/2014/main" id="{6C422B59-2E74-4187-ADB1-CF224CE83D72}"/>
              </a:ext>
            </a:extLst>
          </p:cNvPr>
          <p:cNvPicPr>
            <a:picLocks noChangeAspect="1"/>
          </p:cNvPicPr>
          <p:nvPr/>
        </p:nvPicPr>
        <p:blipFill>
          <a:blip r:embed="rId4"/>
          <a:stretch>
            <a:fillRect/>
          </a:stretch>
        </p:blipFill>
        <p:spPr>
          <a:xfrm>
            <a:off x="1855787" y="4412903"/>
            <a:ext cx="3452159" cy="670618"/>
          </a:xfrm>
          <a:prstGeom prst="rect">
            <a:avLst/>
          </a:prstGeom>
        </p:spPr>
      </p:pic>
      <p:pic>
        <p:nvPicPr>
          <p:cNvPr id="4" name="Picture 3">
            <a:extLst>
              <a:ext uri="{FF2B5EF4-FFF2-40B4-BE49-F238E27FC236}">
                <a16:creationId xmlns:a16="http://schemas.microsoft.com/office/drawing/2014/main" id="{92E9780C-C8D6-4CA1-BC63-2741447DD042}"/>
              </a:ext>
            </a:extLst>
          </p:cNvPr>
          <p:cNvPicPr>
            <a:picLocks noChangeAspect="1"/>
          </p:cNvPicPr>
          <p:nvPr/>
        </p:nvPicPr>
        <p:blipFill>
          <a:blip r:embed="rId5"/>
          <a:stretch>
            <a:fillRect/>
          </a:stretch>
        </p:blipFill>
        <p:spPr>
          <a:xfrm>
            <a:off x="1276099" y="5467632"/>
            <a:ext cx="5791702" cy="815411"/>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624"/>
        <p:cNvGrpSpPr/>
        <p:nvPr/>
      </p:nvGrpSpPr>
      <p:grpSpPr>
        <a:xfrm>
          <a:off x="0" y="0"/>
          <a:ext cx="0" cy="0"/>
          <a:chOff x="0" y="0"/>
          <a:chExt cx="0" cy="0"/>
        </a:xfrm>
      </p:grpSpPr>
      <p:pic>
        <p:nvPicPr>
          <p:cNvPr id="626" name="Google Shape;626;p51" descr="C:\Users\parul\Desktop\Untitled-1.png"/>
          <p:cNvPicPr preferRelativeResize="0"/>
          <p:nvPr/>
        </p:nvPicPr>
        <p:blipFill rotWithShape="1">
          <a:blip r:embed="rId3">
            <a:alphaModFix/>
          </a:blip>
          <a:srcRect/>
          <a:stretch/>
        </p:blipFill>
        <p:spPr>
          <a:xfrm>
            <a:off x="1857375" y="3071813"/>
            <a:ext cx="5430838" cy="2803525"/>
          </a:xfrm>
          <a:prstGeom prst="rect">
            <a:avLst/>
          </a:prstGeom>
          <a:noFill/>
          <a:ln>
            <a:noFill/>
          </a:ln>
        </p:spPr>
      </p:pic>
      <p:sp>
        <p:nvSpPr>
          <p:cNvPr id="627" name="Google Shape;627;p51"/>
          <p:cNvSpPr txBox="1"/>
          <p:nvPr/>
        </p:nvSpPr>
        <p:spPr>
          <a:xfrm>
            <a:off x="0" y="1968993"/>
            <a:ext cx="8953500" cy="448738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Calibri"/>
              <a:ea typeface="Calibri"/>
              <a:cs typeface="Calibri"/>
              <a:sym typeface="Calibri"/>
            </a:endParaRPr>
          </a:p>
          <a:p>
            <a:pPr marL="400050" marR="0" lvl="1" indent="0" algn="l" rtl="0">
              <a:spcBef>
                <a:spcPts val="480"/>
              </a:spcBef>
              <a:spcAft>
                <a:spcPts val="0"/>
              </a:spcAft>
              <a:buClr>
                <a:schemeClr val="dk1"/>
              </a:buClr>
              <a:buSzPts val="2400"/>
              <a:buFont typeface="Arial"/>
              <a:buNone/>
            </a:pPr>
            <a:endParaRPr sz="2400" b="0" i="0" u="none" strike="noStrike" cap="none">
              <a:solidFill>
                <a:schemeClr val="dk1"/>
              </a:solidFill>
              <a:latin typeface="Calibri"/>
              <a:ea typeface="Calibri"/>
              <a:cs typeface="Calibri"/>
              <a:sym typeface="Calibri"/>
            </a:endParaRPr>
          </a:p>
          <a:p>
            <a:pPr marL="400050" marR="0" lvl="1" indent="0" algn="l" rtl="0">
              <a:spcBef>
                <a:spcPts val="560"/>
              </a:spcBef>
              <a:spcAft>
                <a:spcPts val="0"/>
              </a:spcAft>
              <a:buClr>
                <a:schemeClr val="dk1"/>
              </a:buClr>
              <a:buSzPts val="2800"/>
              <a:buFont typeface="Arial"/>
              <a:buNone/>
            </a:pPr>
            <a:endParaRPr sz="2800" b="0" i="1" u="none" strike="noStrike" cap="none">
              <a:solidFill>
                <a:schemeClr val="dk1"/>
              </a:solidFill>
              <a:latin typeface="Cambria Math"/>
              <a:ea typeface="Cambria Math"/>
              <a:cs typeface="Cambria Math"/>
              <a:sym typeface="Cambria Math"/>
            </a:endParaRPr>
          </a:p>
          <a:p>
            <a:pPr marL="342900" marR="0" lvl="0" indent="-190500" algn="l" rtl="0">
              <a:spcBef>
                <a:spcPts val="480"/>
              </a:spcBef>
              <a:spcAft>
                <a:spcPts val="0"/>
              </a:spcAft>
              <a:buClr>
                <a:schemeClr val="dk1"/>
              </a:buClr>
              <a:buSzPts val="2400"/>
              <a:buFont typeface="Arial"/>
              <a:buNone/>
            </a:pPr>
            <a:endParaRPr sz="2400">
              <a:solidFill>
                <a:schemeClr val="dk1"/>
              </a:solidFill>
              <a:latin typeface="Calibri"/>
              <a:ea typeface="Calibri"/>
              <a:cs typeface="Calibri"/>
              <a:sym typeface="Calibri"/>
            </a:endParaRPr>
          </a:p>
          <a:p>
            <a:pPr marL="342900" marR="0" lvl="0" indent="-190500" algn="l" rtl="0">
              <a:spcBef>
                <a:spcPts val="480"/>
              </a:spcBef>
              <a:spcAft>
                <a:spcPts val="0"/>
              </a:spcAft>
              <a:buClr>
                <a:schemeClr val="dk1"/>
              </a:buClr>
              <a:buSzPts val="2400"/>
              <a:buFont typeface="Arial"/>
              <a:buNone/>
            </a:pPr>
            <a:endParaRPr sz="2400">
              <a:solidFill>
                <a:schemeClr val="dk1"/>
              </a:solidFill>
              <a:latin typeface="Calibri"/>
              <a:ea typeface="Calibri"/>
              <a:cs typeface="Calibri"/>
              <a:sym typeface="Calibri"/>
            </a:endParaRPr>
          </a:p>
          <a:p>
            <a:pPr marL="342900" marR="0" lvl="0" indent="-190500" algn="l" rtl="0">
              <a:spcBef>
                <a:spcPts val="480"/>
              </a:spcBef>
              <a:spcAft>
                <a:spcPts val="0"/>
              </a:spcAft>
              <a:buClr>
                <a:schemeClr val="dk1"/>
              </a:buClr>
              <a:buSzPts val="2400"/>
              <a:buFont typeface="Arial"/>
              <a:buNone/>
            </a:pPr>
            <a:endParaRPr sz="2400">
              <a:solidFill>
                <a:schemeClr val="dk1"/>
              </a:solidFill>
              <a:latin typeface="Calibri"/>
              <a:ea typeface="Calibri"/>
              <a:cs typeface="Calibri"/>
              <a:sym typeface="Calibri"/>
            </a:endParaRPr>
          </a:p>
          <a:p>
            <a:pPr marL="342900" marR="0" lvl="0" indent="-190500" algn="l" rtl="0">
              <a:spcBef>
                <a:spcPts val="480"/>
              </a:spcBef>
              <a:spcAft>
                <a:spcPts val="0"/>
              </a:spcAft>
              <a:buClr>
                <a:schemeClr val="dk1"/>
              </a:buClr>
              <a:buSzPts val="2400"/>
              <a:buFont typeface="Arial"/>
              <a:buNone/>
            </a:pPr>
            <a:endParaRPr sz="2400">
              <a:solidFill>
                <a:schemeClr val="dk1"/>
              </a:solidFill>
              <a:latin typeface="Calibri"/>
              <a:ea typeface="Calibri"/>
              <a:cs typeface="Calibri"/>
              <a:sym typeface="Calibri"/>
            </a:endParaRPr>
          </a:p>
          <a:p>
            <a:pPr marL="0" marR="0" lvl="0" indent="0" algn="l" rtl="0">
              <a:spcBef>
                <a:spcPts val="480"/>
              </a:spcBef>
              <a:spcAft>
                <a:spcPts val="0"/>
              </a:spcAft>
              <a:buClr>
                <a:schemeClr val="dk1"/>
              </a:buClr>
              <a:buSzPts val="2400"/>
              <a:buFont typeface="Arial"/>
              <a:buNone/>
            </a:pPr>
            <a:endParaRPr sz="2400">
              <a:solidFill>
                <a:schemeClr val="dk1"/>
              </a:solidFill>
              <a:latin typeface="Calibri"/>
              <a:ea typeface="Calibri"/>
              <a:cs typeface="Calibri"/>
              <a:sym typeface="Calibri"/>
            </a:endParaRPr>
          </a:p>
          <a:p>
            <a:pPr marL="342900" marR="0" lvl="0" indent="-190500" algn="l" rtl="0">
              <a:lnSpc>
                <a:spcPct val="90000"/>
              </a:lnSpc>
              <a:spcBef>
                <a:spcPts val="480"/>
              </a:spcBef>
              <a:spcAft>
                <a:spcPts val="0"/>
              </a:spcAft>
              <a:buClr>
                <a:schemeClr val="dk1"/>
              </a:buClr>
              <a:buSzPts val="2400"/>
              <a:buFont typeface="Arial"/>
              <a:buNone/>
            </a:pPr>
            <a:endParaRPr sz="2400">
              <a:solidFill>
                <a:schemeClr val="dk1"/>
              </a:solidFill>
              <a:latin typeface="Calibri"/>
              <a:ea typeface="Calibri"/>
              <a:cs typeface="Calibri"/>
              <a:sym typeface="Calibri"/>
            </a:endParaRPr>
          </a:p>
          <a:p>
            <a:pPr marL="0" marR="0" lvl="0" indent="0" algn="just" rtl="0">
              <a:spcBef>
                <a:spcPts val="480"/>
              </a:spcBef>
              <a:spcAft>
                <a:spcPts val="0"/>
              </a:spcAft>
              <a:buClr>
                <a:schemeClr val="dk1"/>
              </a:buClr>
              <a:buSzPts val="2400"/>
              <a:buFont typeface="Arial"/>
              <a:buNone/>
            </a:pPr>
            <a:endParaRPr sz="2400">
              <a:solidFill>
                <a:schemeClr val="dk1"/>
              </a:solidFill>
              <a:latin typeface="Calibri"/>
              <a:ea typeface="Calibri"/>
              <a:cs typeface="Calibri"/>
              <a:sym typeface="Calibri"/>
            </a:endParaRPr>
          </a:p>
        </p:txBody>
      </p:sp>
      <p:sp>
        <p:nvSpPr>
          <p:cNvPr id="628" name="Google Shape;628;p51"/>
          <p:cNvSpPr/>
          <p:nvPr/>
        </p:nvSpPr>
        <p:spPr>
          <a:xfrm>
            <a:off x="0" y="1643063"/>
            <a:ext cx="9144000" cy="642937"/>
          </a:xfrm>
          <a:prstGeom prst="rect">
            <a:avLst/>
          </a:prstGeom>
          <a:solidFill>
            <a:srgbClr val="1F497D"/>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lt1"/>
              </a:buClr>
              <a:buSzPts val="3000"/>
              <a:buFont typeface="Arial"/>
              <a:buNone/>
            </a:pPr>
            <a:r>
              <a:rPr lang="en-IN" sz="3000" b="1">
                <a:solidFill>
                  <a:schemeClr val="lt1"/>
                </a:solidFill>
                <a:latin typeface="Calibri"/>
                <a:ea typeface="Calibri"/>
                <a:cs typeface="Calibri"/>
                <a:sym typeface="Calibri"/>
              </a:rPr>
              <a:t>4) Hill Cipher</a:t>
            </a:r>
            <a:endParaRPr sz="3000" b="1">
              <a:solidFill>
                <a:schemeClr val="lt1"/>
              </a:solidFill>
              <a:latin typeface="Calibri"/>
              <a:ea typeface="Calibri"/>
              <a:cs typeface="Calibri"/>
              <a:sym typeface="Calibri"/>
            </a:endParaRPr>
          </a:p>
        </p:txBody>
      </p:sp>
      <p:sp>
        <p:nvSpPr>
          <p:cNvPr id="629" name="Google Shape;629;p51"/>
          <p:cNvSpPr/>
          <p:nvPr/>
        </p:nvSpPr>
        <p:spPr>
          <a:xfrm>
            <a:off x="190500" y="1687513"/>
            <a:ext cx="8763000" cy="55403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3000"/>
              <a:buFont typeface="Arial"/>
              <a:buNone/>
            </a:pPr>
            <a:endParaRPr sz="3000" b="1">
              <a:solidFill>
                <a:schemeClr val="lt1"/>
              </a:solidFill>
              <a:latin typeface="Calibri"/>
              <a:ea typeface="Calibri"/>
              <a:cs typeface="Calibri"/>
              <a:sym typeface="Calibri"/>
            </a:endParaRPr>
          </a:p>
        </p:txBody>
      </p:sp>
      <p:pic>
        <p:nvPicPr>
          <p:cNvPr id="630" name="Google Shape;630;p51"/>
          <p:cNvPicPr preferRelativeResize="0"/>
          <p:nvPr/>
        </p:nvPicPr>
        <p:blipFill rotWithShape="1">
          <a:blip r:embed="rId4">
            <a:alphaModFix/>
          </a:blip>
          <a:srcRect/>
          <a:stretch/>
        </p:blipFill>
        <p:spPr>
          <a:xfrm>
            <a:off x="683568" y="3365613"/>
            <a:ext cx="7291448" cy="117663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634"/>
        <p:cNvGrpSpPr/>
        <p:nvPr/>
      </p:nvGrpSpPr>
      <p:grpSpPr>
        <a:xfrm>
          <a:off x="0" y="0"/>
          <a:ext cx="0" cy="0"/>
          <a:chOff x="0" y="0"/>
          <a:chExt cx="0" cy="0"/>
        </a:xfrm>
      </p:grpSpPr>
      <p:pic>
        <p:nvPicPr>
          <p:cNvPr id="636" name="Google Shape;636;p52" descr="C:\Users\parul\Desktop\Untitled-1.png"/>
          <p:cNvPicPr preferRelativeResize="0"/>
          <p:nvPr/>
        </p:nvPicPr>
        <p:blipFill rotWithShape="1">
          <a:blip r:embed="rId3">
            <a:alphaModFix/>
          </a:blip>
          <a:srcRect/>
          <a:stretch/>
        </p:blipFill>
        <p:spPr>
          <a:xfrm>
            <a:off x="1857375" y="3071813"/>
            <a:ext cx="5430838" cy="2803525"/>
          </a:xfrm>
          <a:prstGeom prst="rect">
            <a:avLst/>
          </a:prstGeom>
          <a:noFill/>
          <a:ln>
            <a:noFill/>
          </a:ln>
        </p:spPr>
      </p:pic>
      <p:sp>
        <p:nvSpPr>
          <p:cNvPr id="637" name="Google Shape;637;p52"/>
          <p:cNvSpPr txBox="1"/>
          <p:nvPr/>
        </p:nvSpPr>
        <p:spPr>
          <a:xfrm>
            <a:off x="0" y="1968993"/>
            <a:ext cx="8953500" cy="788523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Calibri"/>
              <a:ea typeface="Calibri"/>
              <a:cs typeface="Calibri"/>
              <a:sym typeface="Calibri"/>
            </a:endParaRPr>
          </a:p>
          <a:p>
            <a:pPr marL="457200" marR="0" lvl="0" indent="-457200" algn="l" rtl="0">
              <a:spcBef>
                <a:spcPts val="480"/>
              </a:spcBef>
              <a:spcAft>
                <a:spcPts val="0"/>
              </a:spcAft>
              <a:buClr>
                <a:schemeClr val="dk1"/>
              </a:buClr>
              <a:buSzPts val="2400"/>
              <a:buFont typeface="Arial"/>
              <a:buChar char="•"/>
            </a:pPr>
            <a:r>
              <a:rPr lang="en-IN" sz="2400">
                <a:solidFill>
                  <a:schemeClr val="dk1"/>
                </a:solidFill>
                <a:latin typeface="Calibri"/>
                <a:ea typeface="Calibri"/>
                <a:cs typeface="Calibri"/>
                <a:sym typeface="Calibri"/>
              </a:rPr>
              <a:t>To encrypt a message using the Hill Cipher we must first turn our keyword and plaintext into a matrix (a 2 x 2 matrix or a 3 x 3 matrix, etc. ). </a:t>
            </a:r>
            <a:endParaRPr/>
          </a:p>
          <a:p>
            <a:pPr marL="457200" marR="0" lvl="0" indent="-457200" algn="l" rtl="0">
              <a:spcBef>
                <a:spcPts val="480"/>
              </a:spcBef>
              <a:spcAft>
                <a:spcPts val="0"/>
              </a:spcAft>
              <a:buClr>
                <a:schemeClr val="dk1"/>
              </a:buClr>
              <a:buSzPts val="2400"/>
              <a:buFont typeface="Arial"/>
              <a:buChar char="•"/>
            </a:pPr>
            <a:r>
              <a:rPr lang="en-IN" sz="2400" b="1">
                <a:solidFill>
                  <a:schemeClr val="dk1"/>
                </a:solidFill>
                <a:latin typeface="Calibri"/>
                <a:ea typeface="Calibri"/>
                <a:cs typeface="Calibri"/>
                <a:sym typeface="Calibri"/>
              </a:rPr>
              <a:t>Example: Key = “HILL”, Plaintext = “EXAM”</a:t>
            </a:r>
            <a:endParaRPr/>
          </a:p>
          <a:p>
            <a:pPr marL="0" marR="0" lvl="0" indent="0" algn="l" rtl="0">
              <a:spcBef>
                <a:spcPts val="480"/>
              </a:spcBef>
              <a:spcAft>
                <a:spcPts val="0"/>
              </a:spcAft>
              <a:buClr>
                <a:schemeClr val="dk1"/>
              </a:buClr>
              <a:buSzPts val="2400"/>
              <a:buFont typeface="Arial"/>
              <a:buNone/>
            </a:pPr>
            <a:endParaRPr sz="2400" b="1">
              <a:solidFill>
                <a:schemeClr val="dk1"/>
              </a:solidFill>
              <a:latin typeface="Calibri"/>
              <a:ea typeface="Calibri"/>
              <a:cs typeface="Calibri"/>
              <a:sym typeface="Calibri"/>
            </a:endParaRPr>
          </a:p>
          <a:p>
            <a:pPr marL="400050" marR="0" lvl="1" indent="0" algn="l" rtl="0">
              <a:spcBef>
                <a:spcPts val="480"/>
              </a:spcBef>
              <a:spcAft>
                <a:spcPts val="0"/>
              </a:spcAft>
              <a:buClr>
                <a:schemeClr val="dk1"/>
              </a:buClr>
              <a:buSzPts val="2400"/>
              <a:buFont typeface="Arial"/>
              <a:buNone/>
            </a:pPr>
            <a:endParaRPr sz="2400" b="0" i="0" u="none" strike="noStrike" cap="none">
              <a:solidFill>
                <a:schemeClr val="dk1"/>
              </a:solidFill>
              <a:latin typeface="Calibri"/>
              <a:ea typeface="Calibri"/>
              <a:cs typeface="Calibri"/>
              <a:sym typeface="Calibri"/>
            </a:endParaRPr>
          </a:p>
          <a:p>
            <a:pPr marL="400050" marR="0" lvl="1" indent="0" algn="l" rtl="0">
              <a:spcBef>
                <a:spcPts val="480"/>
              </a:spcBef>
              <a:spcAft>
                <a:spcPts val="0"/>
              </a:spcAft>
              <a:buClr>
                <a:schemeClr val="dk1"/>
              </a:buClr>
              <a:buSzPts val="2400"/>
              <a:buFont typeface="Arial"/>
              <a:buNone/>
            </a:pPr>
            <a:endParaRPr sz="2400" b="0" i="0" u="none" strike="noStrike" cap="none">
              <a:solidFill>
                <a:schemeClr val="dk1"/>
              </a:solidFill>
              <a:latin typeface="Calibri"/>
              <a:ea typeface="Calibri"/>
              <a:cs typeface="Calibri"/>
              <a:sym typeface="Calibri"/>
            </a:endParaRPr>
          </a:p>
          <a:p>
            <a:pPr marL="400050" marR="0" lvl="1" indent="0" algn="l" rtl="0">
              <a:spcBef>
                <a:spcPts val="480"/>
              </a:spcBef>
              <a:spcAft>
                <a:spcPts val="0"/>
              </a:spcAft>
              <a:buClr>
                <a:schemeClr val="dk1"/>
              </a:buClr>
              <a:buSzPts val="2400"/>
              <a:buFont typeface="Arial"/>
              <a:buNone/>
            </a:pPr>
            <a:endParaRPr sz="2400" b="0" i="0" u="none" strike="noStrike" cap="none">
              <a:solidFill>
                <a:schemeClr val="dk1"/>
              </a:solidFill>
              <a:latin typeface="Calibri"/>
              <a:ea typeface="Calibri"/>
              <a:cs typeface="Calibri"/>
              <a:sym typeface="Calibri"/>
            </a:endParaRPr>
          </a:p>
          <a:p>
            <a:pPr marL="400050" marR="0" lvl="1" indent="0" algn="l" rtl="0">
              <a:spcBef>
                <a:spcPts val="480"/>
              </a:spcBef>
              <a:spcAft>
                <a:spcPts val="0"/>
              </a:spcAft>
              <a:buClr>
                <a:schemeClr val="dk1"/>
              </a:buClr>
              <a:buSzPts val="2400"/>
              <a:buFont typeface="Arial"/>
              <a:buNone/>
            </a:pPr>
            <a:endParaRPr sz="2400" b="0" i="0" u="none" strike="noStrike" cap="none">
              <a:solidFill>
                <a:schemeClr val="dk1"/>
              </a:solidFill>
              <a:latin typeface="Calibri"/>
              <a:ea typeface="Calibri"/>
              <a:cs typeface="Calibri"/>
              <a:sym typeface="Calibri"/>
            </a:endParaRPr>
          </a:p>
          <a:p>
            <a:pPr marL="400050" marR="0" lvl="1" indent="0" algn="l" rtl="0">
              <a:spcBef>
                <a:spcPts val="560"/>
              </a:spcBef>
              <a:spcAft>
                <a:spcPts val="0"/>
              </a:spcAft>
              <a:buClr>
                <a:schemeClr val="dk1"/>
              </a:buClr>
              <a:buSzPts val="2800"/>
              <a:buFont typeface="Arial"/>
              <a:buNone/>
            </a:pPr>
            <a:endParaRPr sz="2800" b="0" i="1" u="none" strike="noStrike" cap="none">
              <a:solidFill>
                <a:schemeClr val="dk1"/>
              </a:solidFill>
              <a:latin typeface="Cambria Math"/>
              <a:ea typeface="Cambria Math"/>
              <a:cs typeface="Cambria Math"/>
              <a:sym typeface="Cambria Math"/>
            </a:endParaRPr>
          </a:p>
          <a:p>
            <a:pPr marL="342900" marR="0" lvl="0" indent="-190500" algn="l" rtl="0">
              <a:spcBef>
                <a:spcPts val="480"/>
              </a:spcBef>
              <a:spcAft>
                <a:spcPts val="0"/>
              </a:spcAft>
              <a:buClr>
                <a:schemeClr val="dk1"/>
              </a:buClr>
              <a:buSzPts val="2400"/>
              <a:buFont typeface="Arial"/>
              <a:buNone/>
            </a:pPr>
            <a:endParaRPr sz="2400">
              <a:solidFill>
                <a:schemeClr val="dk1"/>
              </a:solidFill>
              <a:latin typeface="Calibri"/>
              <a:ea typeface="Calibri"/>
              <a:cs typeface="Calibri"/>
              <a:sym typeface="Calibri"/>
            </a:endParaRPr>
          </a:p>
          <a:p>
            <a:pPr marL="342900" marR="0" lvl="0" indent="-190500" algn="l" rtl="0">
              <a:spcBef>
                <a:spcPts val="480"/>
              </a:spcBef>
              <a:spcAft>
                <a:spcPts val="0"/>
              </a:spcAft>
              <a:buClr>
                <a:schemeClr val="dk1"/>
              </a:buClr>
              <a:buSzPts val="2400"/>
              <a:buFont typeface="Arial"/>
              <a:buNone/>
            </a:pPr>
            <a:endParaRPr sz="2400">
              <a:solidFill>
                <a:schemeClr val="dk1"/>
              </a:solidFill>
              <a:latin typeface="Calibri"/>
              <a:ea typeface="Calibri"/>
              <a:cs typeface="Calibri"/>
              <a:sym typeface="Calibri"/>
            </a:endParaRPr>
          </a:p>
          <a:p>
            <a:pPr marL="342900" marR="0" lvl="0" indent="-190500" algn="l" rtl="0">
              <a:spcBef>
                <a:spcPts val="480"/>
              </a:spcBef>
              <a:spcAft>
                <a:spcPts val="0"/>
              </a:spcAft>
              <a:buClr>
                <a:schemeClr val="dk1"/>
              </a:buClr>
              <a:buSzPts val="2400"/>
              <a:buFont typeface="Arial"/>
              <a:buNone/>
            </a:pPr>
            <a:endParaRPr sz="2400">
              <a:solidFill>
                <a:schemeClr val="dk1"/>
              </a:solidFill>
              <a:latin typeface="Calibri"/>
              <a:ea typeface="Calibri"/>
              <a:cs typeface="Calibri"/>
              <a:sym typeface="Calibri"/>
            </a:endParaRPr>
          </a:p>
          <a:p>
            <a:pPr marL="342900" marR="0" lvl="0" indent="-190500" algn="l" rtl="0">
              <a:spcBef>
                <a:spcPts val="480"/>
              </a:spcBef>
              <a:spcAft>
                <a:spcPts val="0"/>
              </a:spcAft>
              <a:buClr>
                <a:schemeClr val="dk1"/>
              </a:buClr>
              <a:buSzPts val="2400"/>
              <a:buFont typeface="Arial"/>
              <a:buNone/>
            </a:pPr>
            <a:endParaRPr sz="2400">
              <a:solidFill>
                <a:schemeClr val="dk1"/>
              </a:solidFill>
              <a:latin typeface="Calibri"/>
              <a:ea typeface="Calibri"/>
              <a:cs typeface="Calibri"/>
              <a:sym typeface="Calibri"/>
            </a:endParaRPr>
          </a:p>
          <a:p>
            <a:pPr marL="0" marR="0" lvl="0" indent="0" algn="l" rtl="0">
              <a:spcBef>
                <a:spcPts val="480"/>
              </a:spcBef>
              <a:spcAft>
                <a:spcPts val="0"/>
              </a:spcAft>
              <a:buClr>
                <a:schemeClr val="dk1"/>
              </a:buClr>
              <a:buSzPts val="2400"/>
              <a:buFont typeface="Arial"/>
              <a:buNone/>
            </a:pPr>
            <a:endParaRPr sz="2400">
              <a:solidFill>
                <a:schemeClr val="dk1"/>
              </a:solidFill>
              <a:latin typeface="Calibri"/>
              <a:ea typeface="Calibri"/>
              <a:cs typeface="Calibri"/>
              <a:sym typeface="Calibri"/>
            </a:endParaRPr>
          </a:p>
          <a:p>
            <a:pPr marL="342900" marR="0" lvl="0" indent="-190500" algn="l" rtl="0">
              <a:lnSpc>
                <a:spcPct val="90000"/>
              </a:lnSpc>
              <a:spcBef>
                <a:spcPts val="480"/>
              </a:spcBef>
              <a:spcAft>
                <a:spcPts val="0"/>
              </a:spcAft>
              <a:buClr>
                <a:schemeClr val="dk1"/>
              </a:buClr>
              <a:buSzPts val="2400"/>
              <a:buFont typeface="Arial"/>
              <a:buNone/>
            </a:pPr>
            <a:endParaRPr sz="2400">
              <a:solidFill>
                <a:schemeClr val="dk1"/>
              </a:solidFill>
              <a:latin typeface="Calibri"/>
              <a:ea typeface="Calibri"/>
              <a:cs typeface="Calibri"/>
              <a:sym typeface="Calibri"/>
            </a:endParaRPr>
          </a:p>
          <a:p>
            <a:pPr marL="0" marR="0" lvl="0" indent="0" algn="just" rtl="0">
              <a:spcBef>
                <a:spcPts val="480"/>
              </a:spcBef>
              <a:spcAft>
                <a:spcPts val="0"/>
              </a:spcAft>
              <a:buClr>
                <a:schemeClr val="dk1"/>
              </a:buClr>
              <a:buSzPts val="2400"/>
              <a:buFont typeface="Arial"/>
              <a:buNone/>
            </a:pPr>
            <a:endParaRPr sz="2400">
              <a:solidFill>
                <a:schemeClr val="dk1"/>
              </a:solidFill>
              <a:latin typeface="Calibri"/>
              <a:ea typeface="Calibri"/>
              <a:cs typeface="Calibri"/>
              <a:sym typeface="Calibri"/>
            </a:endParaRPr>
          </a:p>
        </p:txBody>
      </p:sp>
      <p:sp>
        <p:nvSpPr>
          <p:cNvPr id="638" name="Google Shape;638;p52"/>
          <p:cNvSpPr/>
          <p:nvPr/>
        </p:nvSpPr>
        <p:spPr>
          <a:xfrm>
            <a:off x="0" y="1643063"/>
            <a:ext cx="9144000" cy="642937"/>
          </a:xfrm>
          <a:prstGeom prst="rect">
            <a:avLst/>
          </a:prstGeom>
          <a:solidFill>
            <a:srgbClr val="1F497D"/>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lt1"/>
              </a:buClr>
              <a:buSzPts val="3000"/>
              <a:buFont typeface="Arial"/>
              <a:buNone/>
            </a:pPr>
            <a:r>
              <a:rPr lang="en-IN" sz="3000" b="1">
                <a:solidFill>
                  <a:schemeClr val="lt1"/>
                </a:solidFill>
                <a:latin typeface="Calibri"/>
                <a:ea typeface="Calibri"/>
                <a:cs typeface="Calibri"/>
                <a:sym typeface="Calibri"/>
              </a:rPr>
              <a:t>Hill Cipher Encryption</a:t>
            </a:r>
            <a:endParaRPr sz="3000" b="1">
              <a:solidFill>
                <a:schemeClr val="lt1"/>
              </a:solidFill>
              <a:latin typeface="Calibri"/>
              <a:ea typeface="Calibri"/>
              <a:cs typeface="Calibri"/>
              <a:sym typeface="Calibri"/>
            </a:endParaRPr>
          </a:p>
        </p:txBody>
      </p:sp>
      <p:sp>
        <p:nvSpPr>
          <p:cNvPr id="639" name="Google Shape;639;p52"/>
          <p:cNvSpPr/>
          <p:nvPr/>
        </p:nvSpPr>
        <p:spPr>
          <a:xfrm>
            <a:off x="190500" y="1687513"/>
            <a:ext cx="8763000" cy="55403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3000"/>
              <a:buFont typeface="Arial"/>
              <a:buNone/>
            </a:pPr>
            <a:endParaRPr sz="3000" b="1">
              <a:solidFill>
                <a:schemeClr val="lt1"/>
              </a:solidFill>
              <a:latin typeface="Calibri"/>
              <a:ea typeface="Calibri"/>
              <a:cs typeface="Calibri"/>
              <a:sym typeface="Calibri"/>
            </a:endParaRPr>
          </a:p>
        </p:txBody>
      </p:sp>
      <p:pic>
        <p:nvPicPr>
          <p:cNvPr id="640" name="Google Shape;640;p52"/>
          <p:cNvPicPr preferRelativeResize="0"/>
          <p:nvPr/>
        </p:nvPicPr>
        <p:blipFill rotWithShape="1">
          <a:blip r:embed="rId4">
            <a:alphaModFix/>
          </a:blip>
          <a:srcRect/>
          <a:stretch/>
        </p:blipFill>
        <p:spPr>
          <a:xfrm>
            <a:off x="71437" y="4028030"/>
            <a:ext cx="9001125" cy="1495425"/>
          </a:xfrm>
          <a:prstGeom prst="rect">
            <a:avLst/>
          </a:prstGeom>
          <a:noFill/>
          <a:ln>
            <a:noFill/>
          </a:ln>
        </p:spPr>
      </p:pic>
      <p:pic>
        <p:nvPicPr>
          <p:cNvPr id="641" name="Google Shape;641;p52"/>
          <p:cNvPicPr preferRelativeResize="0"/>
          <p:nvPr/>
        </p:nvPicPr>
        <p:blipFill rotWithShape="1">
          <a:blip r:embed="rId5">
            <a:alphaModFix/>
          </a:blip>
          <a:srcRect/>
          <a:stretch/>
        </p:blipFill>
        <p:spPr>
          <a:xfrm>
            <a:off x="190500" y="5859862"/>
            <a:ext cx="4115157" cy="682811"/>
          </a:xfrm>
          <a:prstGeom prst="rect">
            <a:avLst/>
          </a:prstGeom>
          <a:noFill/>
          <a:ln>
            <a:noFill/>
          </a:ln>
        </p:spPr>
      </p:pic>
      <p:pic>
        <p:nvPicPr>
          <p:cNvPr id="642" name="Google Shape;642;p52"/>
          <p:cNvPicPr preferRelativeResize="0"/>
          <p:nvPr/>
        </p:nvPicPr>
        <p:blipFill rotWithShape="1">
          <a:blip r:embed="rId6">
            <a:alphaModFix/>
          </a:blip>
          <a:srcRect/>
          <a:stretch/>
        </p:blipFill>
        <p:spPr>
          <a:xfrm>
            <a:off x="4603513" y="5856780"/>
            <a:ext cx="3913971" cy="640135"/>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646"/>
        <p:cNvGrpSpPr/>
        <p:nvPr/>
      </p:nvGrpSpPr>
      <p:grpSpPr>
        <a:xfrm>
          <a:off x="0" y="0"/>
          <a:ext cx="0" cy="0"/>
          <a:chOff x="0" y="0"/>
          <a:chExt cx="0" cy="0"/>
        </a:xfrm>
      </p:grpSpPr>
      <p:pic>
        <p:nvPicPr>
          <p:cNvPr id="648" name="Google Shape;648;p53" descr="C:\Users\parul\Desktop\Untitled-1.png"/>
          <p:cNvPicPr preferRelativeResize="0"/>
          <p:nvPr/>
        </p:nvPicPr>
        <p:blipFill rotWithShape="1">
          <a:blip r:embed="rId3">
            <a:alphaModFix/>
          </a:blip>
          <a:srcRect/>
          <a:stretch/>
        </p:blipFill>
        <p:spPr>
          <a:xfrm>
            <a:off x="1857375" y="3071813"/>
            <a:ext cx="5430838" cy="2803525"/>
          </a:xfrm>
          <a:prstGeom prst="rect">
            <a:avLst/>
          </a:prstGeom>
          <a:noFill/>
          <a:ln>
            <a:noFill/>
          </a:ln>
        </p:spPr>
      </p:pic>
      <p:sp>
        <p:nvSpPr>
          <p:cNvPr id="649" name="Google Shape;649;p53"/>
          <p:cNvSpPr txBox="1"/>
          <p:nvPr/>
        </p:nvSpPr>
        <p:spPr>
          <a:xfrm>
            <a:off x="0" y="1962155"/>
            <a:ext cx="8953500" cy="62601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Calibri"/>
              <a:ea typeface="Calibri"/>
              <a:cs typeface="Calibri"/>
              <a:sym typeface="Calibri"/>
            </a:endParaRPr>
          </a:p>
          <a:p>
            <a:pPr marL="0" marR="0" lvl="0" indent="0" algn="l" rtl="0">
              <a:spcBef>
                <a:spcPts val="480"/>
              </a:spcBef>
              <a:spcAft>
                <a:spcPts val="0"/>
              </a:spcAft>
              <a:buClr>
                <a:schemeClr val="dk1"/>
              </a:buClr>
              <a:buSzPts val="2400"/>
              <a:buFont typeface="Arial"/>
              <a:buNone/>
            </a:pPr>
            <a:endParaRPr sz="2400" b="1">
              <a:solidFill>
                <a:schemeClr val="dk1"/>
              </a:solidFill>
              <a:latin typeface="Calibri"/>
              <a:ea typeface="Calibri"/>
              <a:cs typeface="Calibri"/>
              <a:sym typeface="Calibri"/>
            </a:endParaRPr>
          </a:p>
          <a:p>
            <a:pPr marL="400050" marR="0" lvl="1" indent="0" algn="l" rtl="0">
              <a:spcBef>
                <a:spcPts val="480"/>
              </a:spcBef>
              <a:spcAft>
                <a:spcPts val="0"/>
              </a:spcAft>
              <a:buClr>
                <a:schemeClr val="dk1"/>
              </a:buClr>
              <a:buSzPts val="2400"/>
              <a:buFont typeface="Arial"/>
              <a:buNone/>
            </a:pPr>
            <a:endParaRPr sz="2400" b="0" i="0" u="none" strike="noStrike" cap="none">
              <a:solidFill>
                <a:schemeClr val="dk1"/>
              </a:solidFill>
              <a:latin typeface="Calibri"/>
              <a:ea typeface="Calibri"/>
              <a:cs typeface="Calibri"/>
              <a:sym typeface="Calibri"/>
            </a:endParaRPr>
          </a:p>
          <a:p>
            <a:pPr marL="400050" marR="0" lvl="1" indent="0" algn="l" rtl="0">
              <a:spcBef>
                <a:spcPts val="480"/>
              </a:spcBef>
              <a:spcAft>
                <a:spcPts val="0"/>
              </a:spcAft>
              <a:buClr>
                <a:schemeClr val="dk1"/>
              </a:buClr>
              <a:buSzPts val="2400"/>
              <a:buFont typeface="Arial"/>
              <a:buNone/>
            </a:pPr>
            <a:endParaRPr sz="2400" b="0" i="0" u="none" strike="noStrike" cap="none">
              <a:solidFill>
                <a:schemeClr val="dk1"/>
              </a:solidFill>
              <a:latin typeface="Calibri"/>
              <a:ea typeface="Calibri"/>
              <a:cs typeface="Calibri"/>
              <a:sym typeface="Calibri"/>
            </a:endParaRPr>
          </a:p>
          <a:p>
            <a:pPr marL="400050" marR="0" lvl="1" indent="0" algn="l" rtl="0">
              <a:spcBef>
                <a:spcPts val="480"/>
              </a:spcBef>
              <a:spcAft>
                <a:spcPts val="0"/>
              </a:spcAft>
              <a:buClr>
                <a:schemeClr val="dk1"/>
              </a:buClr>
              <a:buSzPts val="2400"/>
              <a:buFont typeface="Arial"/>
              <a:buNone/>
            </a:pPr>
            <a:endParaRPr sz="2400" b="0" i="0" u="none" strike="noStrike" cap="none">
              <a:solidFill>
                <a:schemeClr val="dk1"/>
              </a:solidFill>
              <a:latin typeface="Calibri"/>
              <a:ea typeface="Calibri"/>
              <a:cs typeface="Calibri"/>
              <a:sym typeface="Calibri"/>
            </a:endParaRPr>
          </a:p>
          <a:p>
            <a:pPr marL="400050" marR="0" lvl="1" indent="0" algn="l" rtl="0">
              <a:spcBef>
                <a:spcPts val="480"/>
              </a:spcBef>
              <a:spcAft>
                <a:spcPts val="0"/>
              </a:spcAft>
              <a:buClr>
                <a:schemeClr val="dk1"/>
              </a:buClr>
              <a:buSzPts val="2400"/>
              <a:buFont typeface="Arial"/>
              <a:buNone/>
            </a:pPr>
            <a:endParaRPr sz="2400" b="0" i="0" u="none" strike="noStrike" cap="none">
              <a:solidFill>
                <a:schemeClr val="dk1"/>
              </a:solidFill>
              <a:latin typeface="Calibri"/>
              <a:ea typeface="Calibri"/>
              <a:cs typeface="Calibri"/>
              <a:sym typeface="Calibri"/>
            </a:endParaRPr>
          </a:p>
          <a:p>
            <a:pPr marL="400050" marR="0" lvl="1" indent="0" algn="l" rtl="0">
              <a:spcBef>
                <a:spcPts val="560"/>
              </a:spcBef>
              <a:spcAft>
                <a:spcPts val="0"/>
              </a:spcAft>
              <a:buClr>
                <a:schemeClr val="dk1"/>
              </a:buClr>
              <a:buSzPts val="2800"/>
              <a:buFont typeface="Arial"/>
              <a:buNone/>
            </a:pPr>
            <a:endParaRPr sz="2800" b="0" i="1" u="none" strike="noStrike" cap="none">
              <a:solidFill>
                <a:schemeClr val="dk1"/>
              </a:solidFill>
              <a:latin typeface="Cambria Math"/>
              <a:ea typeface="Cambria Math"/>
              <a:cs typeface="Cambria Math"/>
              <a:sym typeface="Cambria Math"/>
            </a:endParaRPr>
          </a:p>
          <a:p>
            <a:pPr marL="342900" marR="0" lvl="0" indent="-190500" algn="l" rtl="0">
              <a:spcBef>
                <a:spcPts val="480"/>
              </a:spcBef>
              <a:spcAft>
                <a:spcPts val="0"/>
              </a:spcAft>
              <a:buClr>
                <a:schemeClr val="dk1"/>
              </a:buClr>
              <a:buSzPts val="2400"/>
              <a:buFont typeface="Arial"/>
              <a:buNone/>
            </a:pPr>
            <a:endParaRPr sz="2400">
              <a:solidFill>
                <a:schemeClr val="dk1"/>
              </a:solidFill>
              <a:latin typeface="Calibri"/>
              <a:ea typeface="Calibri"/>
              <a:cs typeface="Calibri"/>
              <a:sym typeface="Calibri"/>
            </a:endParaRPr>
          </a:p>
          <a:p>
            <a:pPr marL="342900" marR="0" lvl="0" indent="-190500" algn="l" rtl="0">
              <a:spcBef>
                <a:spcPts val="480"/>
              </a:spcBef>
              <a:spcAft>
                <a:spcPts val="0"/>
              </a:spcAft>
              <a:buClr>
                <a:schemeClr val="dk1"/>
              </a:buClr>
              <a:buSzPts val="2400"/>
              <a:buFont typeface="Arial"/>
              <a:buNone/>
            </a:pPr>
            <a:endParaRPr sz="2400">
              <a:solidFill>
                <a:schemeClr val="dk1"/>
              </a:solidFill>
              <a:latin typeface="Calibri"/>
              <a:ea typeface="Calibri"/>
              <a:cs typeface="Calibri"/>
              <a:sym typeface="Calibri"/>
            </a:endParaRPr>
          </a:p>
          <a:p>
            <a:pPr marL="342900" marR="0" lvl="0" indent="-190500" algn="l" rtl="0">
              <a:spcBef>
                <a:spcPts val="480"/>
              </a:spcBef>
              <a:spcAft>
                <a:spcPts val="0"/>
              </a:spcAft>
              <a:buClr>
                <a:schemeClr val="dk1"/>
              </a:buClr>
              <a:buSzPts val="2400"/>
              <a:buFont typeface="Arial"/>
              <a:buNone/>
            </a:pPr>
            <a:endParaRPr sz="2400">
              <a:solidFill>
                <a:schemeClr val="dk1"/>
              </a:solidFill>
              <a:latin typeface="Calibri"/>
              <a:ea typeface="Calibri"/>
              <a:cs typeface="Calibri"/>
              <a:sym typeface="Calibri"/>
            </a:endParaRPr>
          </a:p>
          <a:p>
            <a:pPr marL="342900" marR="0" lvl="0" indent="-190500" algn="l" rtl="0">
              <a:spcBef>
                <a:spcPts val="480"/>
              </a:spcBef>
              <a:spcAft>
                <a:spcPts val="0"/>
              </a:spcAft>
              <a:buClr>
                <a:schemeClr val="dk1"/>
              </a:buClr>
              <a:buSzPts val="2400"/>
              <a:buFont typeface="Arial"/>
              <a:buNone/>
            </a:pPr>
            <a:endParaRPr sz="2400">
              <a:solidFill>
                <a:schemeClr val="dk1"/>
              </a:solidFill>
              <a:latin typeface="Calibri"/>
              <a:ea typeface="Calibri"/>
              <a:cs typeface="Calibri"/>
              <a:sym typeface="Calibri"/>
            </a:endParaRPr>
          </a:p>
          <a:p>
            <a:pPr marL="0" marR="0" lvl="0" indent="0" algn="l" rtl="0">
              <a:spcBef>
                <a:spcPts val="480"/>
              </a:spcBef>
              <a:spcAft>
                <a:spcPts val="0"/>
              </a:spcAft>
              <a:buClr>
                <a:schemeClr val="dk1"/>
              </a:buClr>
              <a:buSzPts val="2400"/>
              <a:buFont typeface="Arial"/>
              <a:buNone/>
            </a:pPr>
            <a:endParaRPr sz="2400">
              <a:solidFill>
                <a:schemeClr val="dk1"/>
              </a:solidFill>
              <a:latin typeface="Calibri"/>
              <a:ea typeface="Calibri"/>
              <a:cs typeface="Calibri"/>
              <a:sym typeface="Calibri"/>
            </a:endParaRPr>
          </a:p>
          <a:p>
            <a:pPr marL="342900" marR="0" lvl="0" indent="-190500" algn="l" rtl="0">
              <a:lnSpc>
                <a:spcPct val="90000"/>
              </a:lnSpc>
              <a:spcBef>
                <a:spcPts val="480"/>
              </a:spcBef>
              <a:spcAft>
                <a:spcPts val="0"/>
              </a:spcAft>
              <a:buClr>
                <a:schemeClr val="dk1"/>
              </a:buClr>
              <a:buSzPts val="2400"/>
              <a:buFont typeface="Arial"/>
              <a:buNone/>
            </a:pPr>
            <a:endParaRPr sz="2400">
              <a:solidFill>
                <a:schemeClr val="dk1"/>
              </a:solidFill>
              <a:latin typeface="Calibri"/>
              <a:ea typeface="Calibri"/>
              <a:cs typeface="Calibri"/>
              <a:sym typeface="Calibri"/>
            </a:endParaRPr>
          </a:p>
          <a:p>
            <a:pPr marL="0" marR="0" lvl="0" indent="0" algn="just" rtl="0">
              <a:spcBef>
                <a:spcPts val="480"/>
              </a:spcBef>
              <a:spcAft>
                <a:spcPts val="0"/>
              </a:spcAft>
              <a:buClr>
                <a:schemeClr val="dk1"/>
              </a:buClr>
              <a:buSzPts val="2400"/>
              <a:buFont typeface="Arial"/>
              <a:buNone/>
            </a:pPr>
            <a:endParaRPr sz="2400">
              <a:solidFill>
                <a:schemeClr val="dk1"/>
              </a:solidFill>
              <a:latin typeface="Calibri"/>
              <a:ea typeface="Calibri"/>
              <a:cs typeface="Calibri"/>
              <a:sym typeface="Calibri"/>
            </a:endParaRPr>
          </a:p>
        </p:txBody>
      </p:sp>
      <p:sp>
        <p:nvSpPr>
          <p:cNvPr id="650" name="Google Shape;650;p53"/>
          <p:cNvSpPr/>
          <p:nvPr/>
        </p:nvSpPr>
        <p:spPr>
          <a:xfrm>
            <a:off x="0" y="1643063"/>
            <a:ext cx="9144000" cy="642937"/>
          </a:xfrm>
          <a:prstGeom prst="rect">
            <a:avLst/>
          </a:prstGeom>
          <a:solidFill>
            <a:srgbClr val="1F497D"/>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lt1"/>
              </a:buClr>
              <a:buSzPts val="3000"/>
              <a:buFont typeface="Arial"/>
              <a:buNone/>
            </a:pPr>
            <a:r>
              <a:rPr lang="en-IN" sz="3000" b="1">
                <a:solidFill>
                  <a:schemeClr val="lt1"/>
                </a:solidFill>
                <a:latin typeface="Calibri"/>
                <a:ea typeface="Calibri"/>
                <a:cs typeface="Calibri"/>
                <a:sym typeface="Calibri"/>
              </a:rPr>
              <a:t>Hill Cipher Encryption</a:t>
            </a:r>
            <a:endParaRPr sz="3000" b="1">
              <a:solidFill>
                <a:schemeClr val="lt1"/>
              </a:solidFill>
              <a:latin typeface="Calibri"/>
              <a:ea typeface="Calibri"/>
              <a:cs typeface="Calibri"/>
              <a:sym typeface="Calibri"/>
            </a:endParaRPr>
          </a:p>
        </p:txBody>
      </p:sp>
      <p:sp>
        <p:nvSpPr>
          <p:cNvPr id="651" name="Google Shape;651;p53"/>
          <p:cNvSpPr/>
          <p:nvPr/>
        </p:nvSpPr>
        <p:spPr>
          <a:xfrm>
            <a:off x="190500" y="1687513"/>
            <a:ext cx="8763000" cy="55403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3000"/>
              <a:buFont typeface="Arial"/>
              <a:buNone/>
            </a:pPr>
            <a:endParaRPr sz="3000" b="1">
              <a:solidFill>
                <a:schemeClr val="lt1"/>
              </a:solidFill>
              <a:latin typeface="Calibri"/>
              <a:ea typeface="Calibri"/>
              <a:cs typeface="Calibri"/>
              <a:sym typeface="Calibri"/>
            </a:endParaRPr>
          </a:p>
        </p:txBody>
      </p:sp>
      <p:pic>
        <p:nvPicPr>
          <p:cNvPr id="652" name="Google Shape;652;p53"/>
          <p:cNvPicPr preferRelativeResize="0"/>
          <p:nvPr/>
        </p:nvPicPr>
        <p:blipFill rotWithShape="1">
          <a:blip r:embed="rId4">
            <a:alphaModFix/>
          </a:blip>
          <a:srcRect/>
          <a:stretch/>
        </p:blipFill>
        <p:spPr>
          <a:xfrm>
            <a:off x="107504" y="2308137"/>
            <a:ext cx="4115157" cy="682811"/>
          </a:xfrm>
          <a:prstGeom prst="rect">
            <a:avLst/>
          </a:prstGeom>
          <a:noFill/>
          <a:ln>
            <a:noFill/>
          </a:ln>
        </p:spPr>
      </p:pic>
      <p:pic>
        <p:nvPicPr>
          <p:cNvPr id="653" name="Google Shape;653;p53"/>
          <p:cNvPicPr preferRelativeResize="0"/>
          <p:nvPr/>
        </p:nvPicPr>
        <p:blipFill rotWithShape="1">
          <a:blip r:embed="rId5">
            <a:alphaModFix/>
          </a:blip>
          <a:srcRect/>
          <a:stretch/>
        </p:blipFill>
        <p:spPr>
          <a:xfrm>
            <a:off x="4632211" y="2311915"/>
            <a:ext cx="3913971" cy="640135"/>
          </a:xfrm>
          <a:prstGeom prst="rect">
            <a:avLst/>
          </a:prstGeom>
          <a:noFill/>
          <a:ln>
            <a:noFill/>
          </a:ln>
        </p:spPr>
      </p:pic>
      <p:pic>
        <p:nvPicPr>
          <p:cNvPr id="655" name="Google Shape;655;p53"/>
          <p:cNvPicPr preferRelativeResize="0"/>
          <p:nvPr/>
        </p:nvPicPr>
        <p:blipFill rotWithShape="1">
          <a:blip r:embed="rId6">
            <a:alphaModFix/>
          </a:blip>
          <a:srcRect/>
          <a:stretch/>
        </p:blipFill>
        <p:spPr>
          <a:xfrm>
            <a:off x="827174" y="3632318"/>
            <a:ext cx="7489651" cy="2882050"/>
          </a:xfrm>
          <a:prstGeom prst="rect">
            <a:avLst/>
          </a:prstGeom>
          <a:noFill/>
          <a:ln>
            <a:noFill/>
          </a:ln>
        </p:spPr>
      </p:pic>
      <p:pic>
        <p:nvPicPr>
          <p:cNvPr id="10" name="Picture 9">
            <a:extLst>
              <a:ext uri="{FF2B5EF4-FFF2-40B4-BE49-F238E27FC236}">
                <a16:creationId xmlns:a16="http://schemas.microsoft.com/office/drawing/2014/main" id="{44063681-3AF4-4DA8-AC9B-C175F146C228}"/>
              </a:ext>
            </a:extLst>
          </p:cNvPr>
          <p:cNvPicPr>
            <a:picLocks noChangeAspect="1"/>
          </p:cNvPicPr>
          <p:nvPr/>
        </p:nvPicPr>
        <p:blipFill>
          <a:blip r:embed="rId7"/>
          <a:stretch>
            <a:fillRect/>
          </a:stretch>
        </p:blipFill>
        <p:spPr>
          <a:xfrm>
            <a:off x="2591832" y="2921268"/>
            <a:ext cx="3452159" cy="670618"/>
          </a:xfrm>
          <a:prstGeom prst="rect">
            <a:avLst/>
          </a:prstGeom>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659"/>
        <p:cNvGrpSpPr/>
        <p:nvPr/>
      </p:nvGrpSpPr>
      <p:grpSpPr>
        <a:xfrm>
          <a:off x="0" y="0"/>
          <a:ext cx="0" cy="0"/>
          <a:chOff x="0" y="0"/>
          <a:chExt cx="0" cy="0"/>
        </a:xfrm>
      </p:grpSpPr>
      <p:pic>
        <p:nvPicPr>
          <p:cNvPr id="661" name="Google Shape;661;p54" descr="C:\Users\parul\Desktop\Untitled-1.png"/>
          <p:cNvPicPr preferRelativeResize="0"/>
          <p:nvPr/>
        </p:nvPicPr>
        <p:blipFill rotWithShape="1">
          <a:blip r:embed="rId3">
            <a:alphaModFix/>
          </a:blip>
          <a:srcRect/>
          <a:stretch/>
        </p:blipFill>
        <p:spPr>
          <a:xfrm>
            <a:off x="1857375" y="3071813"/>
            <a:ext cx="5430838" cy="2803525"/>
          </a:xfrm>
          <a:prstGeom prst="rect">
            <a:avLst/>
          </a:prstGeom>
          <a:noFill/>
          <a:ln>
            <a:noFill/>
          </a:ln>
        </p:spPr>
      </p:pic>
      <p:sp>
        <p:nvSpPr>
          <p:cNvPr id="662" name="Google Shape;662;p54"/>
          <p:cNvSpPr txBox="1"/>
          <p:nvPr/>
        </p:nvSpPr>
        <p:spPr>
          <a:xfrm>
            <a:off x="251520" y="3216135"/>
            <a:ext cx="8953500" cy="208672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2400"/>
              <a:buFont typeface="Arial"/>
              <a:buNone/>
            </a:pPr>
            <a:r>
              <a:rPr lang="en-IN" sz="2400">
                <a:solidFill>
                  <a:schemeClr val="dk1"/>
                </a:solidFill>
                <a:latin typeface="Calibri"/>
                <a:ea typeface="Calibri"/>
                <a:cs typeface="Calibri"/>
                <a:sym typeface="Calibri"/>
              </a:rPr>
              <a:t>Step:1   Find Inverse of key matrix</a:t>
            </a:r>
            <a:endParaRPr/>
          </a:p>
          <a:p>
            <a:pPr marL="985838" marR="0" lvl="0" indent="-985838" algn="l" rtl="0">
              <a:spcBef>
                <a:spcPts val="480"/>
              </a:spcBef>
              <a:spcAft>
                <a:spcPts val="0"/>
              </a:spcAft>
              <a:buClr>
                <a:schemeClr val="dk1"/>
              </a:buClr>
              <a:buSzPts val="2400"/>
              <a:buFont typeface="Arial"/>
              <a:buNone/>
            </a:pPr>
            <a:r>
              <a:rPr lang="en-IN" sz="2400">
                <a:solidFill>
                  <a:schemeClr val="dk1"/>
                </a:solidFill>
                <a:latin typeface="Calibri"/>
                <a:ea typeface="Calibri"/>
                <a:cs typeface="Calibri"/>
                <a:sym typeface="Calibri"/>
              </a:rPr>
              <a:t>Step:2  Multiply the Multiplicative Inverse of the Determinant by the Adjoin Matrix</a:t>
            </a:r>
            <a:endParaRPr/>
          </a:p>
          <a:p>
            <a:pPr marL="985838" marR="0" lvl="0" indent="-985838" algn="l" rtl="0">
              <a:spcBef>
                <a:spcPts val="480"/>
              </a:spcBef>
              <a:spcAft>
                <a:spcPts val="0"/>
              </a:spcAft>
              <a:buClr>
                <a:schemeClr val="dk1"/>
              </a:buClr>
              <a:buSzPts val="2400"/>
              <a:buFont typeface="Arial"/>
              <a:buNone/>
            </a:pPr>
            <a:r>
              <a:rPr lang="en-IN" sz="2400">
                <a:solidFill>
                  <a:schemeClr val="dk1"/>
                </a:solidFill>
                <a:latin typeface="Calibri"/>
                <a:ea typeface="Calibri"/>
                <a:cs typeface="Calibri"/>
                <a:sym typeface="Calibri"/>
              </a:rPr>
              <a:t>Step:3  Multiply inverse key matrix with cipher text matrix to obtain plaintext matrix</a:t>
            </a:r>
            <a:endParaRPr/>
          </a:p>
        </p:txBody>
      </p:sp>
      <p:sp>
        <p:nvSpPr>
          <p:cNvPr id="663" name="Google Shape;663;p54"/>
          <p:cNvSpPr/>
          <p:nvPr/>
        </p:nvSpPr>
        <p:spPr>
          <a:xfrm>
            <a:off x="0" y="1643063"/>
            <a:ext cx="9144000" cy="642937"/>
          </a:xfrm>
          <a:prstGeom prst="rect">
            <a:avLst/>
          </a:prstGeom>
          <a:solidFill>
            <a:srgbClr val="1F497D"/>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lt1"/>
              </a:buClr>
              <a:buSzPts val="3000"/>
              <a:buFont typeface="Arial"/>
              <a:buNone/>
            </a:pPr>
            <a:r>
              <a:rPr lang="en-IN" sz="3000" b="1">
                <a:solidFill>
                  <a:schemeClr val="lt1"/>
                </a:solidFill>
                <a:latin typeface="Calibri"/>
                <a:ea typeface="Calibri"/>
                <a:cs typeface="Calibri"/>
                <a:sym typeface="Calibri"/>
              </a:rPr>
              <a:t>Hill Cipher Decryption</a:t>
            </a:r>
            <a:endParaRPr sz="3000" b="1">
              <a:solidFill>
                <a:schemeClr val="lt1"/>
              </a:solidFill>
              <a:latin typeface="Calibri"/>
              <a:ea typeface="Calibri"/>
              <a:cs typeface="Calibri"/>
              <a:sym typeface="Calibri"/>
            </a:endParaRPr>
          </a:p>
        </p:txBody>
      </p:sp>
      <p:sp>
        <p:nvSpPr>
          <p:cNvPr id="664" name="Google Shape;664;p54"/>
          <p:cNvSpPr/>
          <p:nvPr/>
        </p:nvSpPr>
        <p:spPr>
          <a:xfrm>
            <a:off x="190500" y="1687513"/>
            <a:ext cx="8763000" cy="55403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3000"/>
              <a:buFont typeface="Arial"/>
              <a:buNone/>
            </a:pPr>
            <a:endParaRPr sz="3000" b="1">
              <a:solidFill>
                <a:schemeClr val="lt1"/>
              </a:solidFill>
              <a:latin typeface="Calibri"/>
              <a:ea typeface="Calibri"/>
              <a:cs typeface="Calibri"/>
              <a:sym typeface="Calibri"/>
            </a:endParaRPr>
          </a:p>
        </p:txBody>
      </p:sp>
      <p:pic>
        <p:nvPicPr>
          <p:cNvPr id="7" name="Picture 6">
            <a:extLst>
              <a:ext uri="{FF2B5EF4-FFF2-40B4-BE49-F238E27FC236}">
                <a16:creationId xmlns:a16="http://schemas.microsoft.com/office/drawing/2014/main" id="{40B06144-7FF4-4FA9-8459-4B67BAA6C4F9}"/>
              </a:ext>
            </a:extLst>
          </p:cNvPr>
          <p:cNvPicPr>
            <a:picLocks noChangeAspect="1"/>
          </p:cNvPicPr>
          <p:nvPr/>
        </p:nvPicPr>
        <p:blipFill>
          <a:blip r:embed="rId4"/>
          <a:stretch>
            <a:fillRect/>
          </a:stretch>
        </p:blipFill>
        <p:spPr>
          <a:xfrm>
            <a:off x="1494923" y="2400724"/>
            <a:ext cx="5791702" cy="815411"/>
          </a:xfrm>
          <a:prstGeom prst="rect">
            <a:avLst/>
          </a:prstGeom>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669"/>
        <p:cNvGrpSpPr/>
        <p:nvPr/>
      </p:nvGrpSpPr>
      <p:grpSpPr>
        <a:xfrm>
          <a:off x="0" y="0"/>
          <a:ext cx="0" cy="0"/>
          <a:chOff x="0" y="0"/>
          <a:chExt cx="0" cy="0"/>
        </a:xfrm>
      </p:grpSpPr>
      <p:pic>
        <p:nvPicPr>
          <p:cNvPr id="671" name="Google Shape;671;p55" descr="C:\Users\parul\Desktop\Untitled-1.png"/>
          <p:cNvPicPr preferRelativeResize="0"/>
          <p:nvPr/>
        </p:nvPicPr>
        <p:blipFill rotWithShape="1">
          <a:blip r:embed="rId3">
            <a:alphaModFix/>
          </a:blip>
          <a:srcRect/>
          <a:stretch/>
        </p:blipFill>
        <p:spPr>
          <a:xfrm>
            <a:off x="1857375" y="3071813"/>
            <a:ext cx="5430838" cy="2803525"/>
          </a:xfrm>
          <a:prstGeom prst="rect">
            <a:avLst/>
          </a:prstGeom>
          <a:noFill/>
          <a:ln>
            <a:noFill/>
          </a:ln>
        </p:spPr>
      </p:pic>
      <p:sp>
        <p:nvSpPr>
          <p:cNvPr id="672" name="Google Shape;672;p55"/>
          <p:cNvSpPr/>
          <p:nvPr/>
        </p:nvSpPr>
        <p:spPr>
          <a:xfrm>
            <a:off x="0" y="1643063"/>
            <a:ext cx="9144000" cy="642937"/>
          </a:xfrm>
          <a:prstGeom prst="rect">
            <a:avLst/>
          </a:prstGeom>
          <a:solidFill>
            <a:srgbClr val="1F497D"/>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lt1"/>
              </a:buClr>
              <a:buSzPts val="3000"/>
              <a:buFont typeface="Arial"/>
              <a:buNone/>
            </a:pPr>
            <a:r>
              <a:rPr lang="en-IN" sz="3000" b="1">
                <a:solidFill>
                  <a:schemeClr val="lt1"/>
                </a:solidFill>
                <a:latin typeface="Calibri"/>
                <a:ea typeface="Calibri"/>
                <a:cs typeface="Calibri"/>
                <a:sym typeface="Calibri"/>
              </a:rPr>
              <a:t>Step: 1 Inverse of key matrix</a:t>
            </a:r>
            <a:endParaRPr sz="3000" b="1">
              <a:solidFill>
                <a:schemeClr val="lt1"/>
              </a:solidFill>
              <a:latin typeface="Calibri"/>
              <a:ea typeface="Calibri"/>
              <a:cs typeface="Calibri"/>
              <a:sym typeface="Calibri"/>
            </a:endParaRPr>
          </a:p>
        </p:txBody>
      </p:sp>
      <p:sp>
        <p:nvSpPr>
          <p:cNvPr id="673" name="Google Shape;673;p55"/>
          <p:cNvSpPr/>
          <p:nvPr/>
        </p:nvSpPr>
        <p:spPr>
          <a:xfrm>
            <a:off x="190500" y="1687513"/>
            <a:ext cx="8763000" cy="55403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3000"/>
              <a:buFont typeface="Arial"/>
              <a:buNone/>
            </a:pPr>
            <a:endParaRPr sz="3000" b="1">
              <a:solidFill>
                <a:schemeClr val="lt1"/>
              </a:solidFill>
              <a:latin typeface="Calibri"/>
              <a:ea typeface="Calibri"/>
              <a:cs typeface="Calibri"/>
              <a:sym typeface="Calibri"/>
            </a:endParaRPr>
          </a:p>
        </p:txBody>
      </p:sp>
      <p:pic>
        <p:nvPicPr>
          <p:cNvPr id="674" name="Google Shape;674;p55"/>
          <p:cNvPicPr preferRelativeResize="0"/>
          <p:nvPr/>
        </p:nvPicPr>
        <p:blipFill rotWithShape="1">
          <a:blip r:embed="rId4">
            <a:alphaModFix/>
          </a:blip>
          <a:srcRect/>
          <a:stretch/>
        </p:blipFill>
        <p:spPr>
          <a:xfrm>
            <a:off x="110665" y="2447339"/>
            <a:ext cx="3371380" cy="646232"/>
          </a:xfrm>
          <a:prstGeom prst="rect">
            <a:avLst/>
          </a:prstGeom>
          <a:noFill/>
          <a:ln>
            <a:noFill/>
          </a:ln>
        </p:spPr>
      </p:pic>
      <p:pic>
        <p:nvPicPr>
          <p:cNvPr id="675" name="Google Shape;675;p55"/>
          <p:cNvPicPr preferRelativeResize="0"/>
          <p:nvPr/>
        </p:nvPicPr>
        <p:blipFill rotWithShape="1">
          <a:blip r:embed="rId5">
            <a:alphaModFix/>
          </a:blip>
          <a:srcRect/>
          <a:stretch/>
        </p:blipFill>
        <p:spPr>
          <a:xfrm>
            <a:off x="1076983" y="3093576"/>
            <a:ext cx="4188314" cy="816935"/>
          </a:xfrm>
          <a:prstGeom prst="rect">
            <a:avLst/>
          </a:prstGeom>
          <a:noFill/>
          <a:ln>
            <a:noFill/>
          </a:ln>
        </p:spPr>
      </p:pic>
      <p:pic>
        <p:nvPicPr>
          <p:cNvPr id="676" name="Google Shape;676;p55"/>
          <p:cNvPicPr preferRelativeResize="0"/>
          <p:nvPr/>
        </p:nvPicPr>
        <p:blipFill rotWithShape="1">
          <a:blip r:embed="rId6">
            <a:alphaModFix/>
          </a:blip>
          <a:srcRect/>
          <a:stretch/>
        </p:blipFill>
        <p:spPr>
          <a:xfrm>
            <a:off x="195920" y="4473575"/>
            <a:ext cx="3371380" cy="646232"/>
          </a:xfrm>
          <a:prstGeom prst="rect">
            <a:avLst/>
          </a:prstGeom>
          <a:noFill/>
          <a:ln>
            <a:noFill/>
          </a:ln>
        </p:spPr>
      </p:pic>
      <p:pic>
        <p:nvPicPr>
          <p:cNvPr id="677" name="Google Shape;677;p55"/>
          <p:cNvPicPr preferRelativeResize="0"/>
          <p:nvPr/>
        </p:nvPicPr>
        <p:blipFill rotWithShape="1">
          <a:blip r:embed="rId7">
            <a:alphaModFix/>
          </a:blip>
          <a:srcRect/>
          <a:stretch/>
        </p:blipFill>
        <p:spPr>
          <a:xfrm>
            <a:off x="1076964" y="5314630"/>
            <a:ext cx="4810161" cy="780356"/>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pic>
        <p:nvPicPr>
          <p:cNvPr id="683" name="Google Shape;683;p56" descr="C:\Users\parul\Desktop\Untitled-1.png"/>
          <p:cNvPicPr preferRelativeResize="0"/>
          <p:nvPr/>
        </p:nvPicPr>
        <p:blipFill rotWithShape="1">
          <a:blip r:embed="rId3">
            <a:alphaModFix/>
          </a:blip>
          <a:srcRect/>
          <a:stretch/>
        </p:blipFill>
        <p:spPr>
          <a:xfrm>
            <a:off x="1856581" y="3118971"/>
            <a:ext cx="5430838" cy="2803525"/>
          </a:xfrm>
          <a:prstGeom prst="rect">
            <a:avLst/>
          </a:prstGeom>
          <a:noFill/>
          <a:ln>
            <a:noFill/>
          </a:ln>
        </p:spPr>
      </p:pic>
      <p:sp>
        <p:nvSpPr>
          <p:cNvPr id="684" name="Google Shape;684;p56"/>
          <p:cNvSpPr/>
          <p:nvPr/>
        </p:nvSpPr>
        <p:spPr>
          <a:xfrm>
            <a:off x="0" y="1643063"/>
            <a:ext cx="9144000" cy="642937"/>
          </a:xfrm>
          <a:prstGeom prst="rect">
            <a:avLst/>
          </a:prstGeom>
          <a:solidFill>
            <a:srgbClr val="1F497D"/>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lt1"/>
              </a:buClr>
              <a:buSzPts val="3000"/>
              <a:buFont typeface="Arial"/>
              <a:buNone/>
            </a:pPr>
            <a:r>
              <a:rPr lang="en-IN" sz="3000" b="1">
                <a:solidFill>
                  <a:schemeClr val="lt1"/>
                </a:solidFill>
                <a:latin typeface="Calibri"/>
                <a:ea typeface="Calibri"/>
                <a:cs typeface="Calibri"/>
                <a:sym typeface="Calibri"/>
              </a:rPr>
              <a:t>Step: 1 Inverse of key matrix</a:t>
            </a:r>
            <a:endParaRPr sz="3000" b="1">
              <a:solidFill>
                <a:schemeClr val="lt1"/>
              </a:solidFill>
              <a:latin typeface="Calibri"/>
              <a:ea typeface="Calibri"/>
              <a:cs typeface="Calibri"/>
              <a:sym typeface="Calibri"/>
            </a:endParaRPr>
          </a:p>
        </p:txBody>
      </p:sp>
      <p:sp>
        <p:nvSpPr>
          <p:cNvPr id="685" name="Google Shape;685;p56"/>
          <p:cNvSpPr/>
          <p:nvPr/>
        </p:nvSpPr>
        <p:spPr>
          <a:xfrm>
            <a:off x="190500" y="1687513"/>
            <a:ext cx="8763000" cy="55403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3000"/>
              <a:buFont typeface="Arial"/>
              <a:buNone/>
            </a:pPr>
            <a:endParaRPr sz="3000" b="1">
              <a:solidFill>
                <a:schemeClr val="lt1"/>
              </a:solidFill>
              <a:latin typeface="Calibri"/>
              <a:ea typeface="Calibri"/>
              <a:cs typeface="Calibri"/>
              <a:sym typeface="Calibri"/>
            </a:endParaRPr>
          </a:p>
        </p:txBody>
      </p:sp>
      <p:pic>
        <p:nvPicPr>
          <p:cNvPr id="686" name="Google Shape;686;p56"/>
          <p:cNvPicPr preferRelativeResize="0"/>
          <p:nvPr/>
        </p:nvPicPr>
        <p:blipFill rotWithShape="1">
          <a:blip r:embed="rId4">
            <a:alphaModFix/>
          </a:blip>
          <a:srcRect/>
          <a:stretch/>
        </p:blipFill>
        <p:spPr>
          <a:xfrm>
            <a:off x="190500" y="2351782"/>
            <a:ext cx="7681626" cy="725487"/>
          </a:xfrm>
          <a:prstGeom prst="rect">
            <a:avLst/>
          </a:prstGeom>
          <a:noFill/>
          <a:ln>
            <a:noFill/>
          </a:ln>
        </p:spPr>
      </p:pic>
      <p:pic>
        <p:nvPicPr>
          <p:cNvPr id="687" name="Google Shape;687;p56"/>
          <p:cNvPicPr preferRelativeResize="0"/>
          <p:nvPr/>
        </p:nvPicPr>
        <p:blipFill rotWithShape="1">
          <a:blip r:embed="rId5">
            <a:alphaModFix/>
          </a:blip>
          <a:srcRect/>
          <a:stretch/>
        </p:blipFill>
        <p:spPr>
          <a:xfrm>
            <a:off x="251520" y="3212976"/>
            <a:ext cx="3889585" cy="792549"/>
          </a:xfrm>
          <a:prstGeom prst="rect">
            <a:avLst/>
          </a:prstGeom>
          <a:noFill/>
          <a:ln>
            <a:noFill/>
          </a:ln>
        </p:spPr>
      </p:pic>
      <p:pic>
        <p:nvPicPr>
          <p:cNvPr id="688" name="Google Shape;688;p56"/>
          <p:cNvPicPr preferRelativeResize="0"/>
          <p:nvPr/>
        </p:nvPicPr>
        <p:blipFill rotWithShape="1">
          <a:blip r:embed="rId6">
            <a:alphaModFix/>
          </a:blip>
          <a:srcRect/>
          <a:stretch/>
        </p:blipFill>
        <p:spPr>
          <a:xfrm>
            <a:off x="258013" y="4615518"/>
            <a:ext cx="3883489" cy="749873"/>
          </a:xfrm>
          <a:prstGeom prst="rect">
            <a:avLst/>
          </a:prstGeom>
          <a:noFill/>
          <a:ln>
            <a:noFill/>
          </a:ln>
        </p:spPr>
      </p:pic>
      <p:pic>
        <p:nvPicPr>
          <p:cNvPr id="689" name="Google Shape;689;p56"/>
          <p:cNvPicPr preferRelativeResize="0"/>
          <p:nvPr/>
        </p:nvPicPr>
        <p:blipFill rotWithShape="1">
          <a:blip r:embed="rId7">
            <a:alphaModFix/>
          </a:blip>
          <a:srcRect/>
          <a:stretch/>
        </p:blipFill>
        <p:spPr>
          <a:xfrm>
            <a:off x="778055" y="3924666"/>
            <a:ext cx="8175445" cy="1835055"/>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693"/>
        <p:cNvGrpSpPr/>
        <p:nvPr/>
      </p:nvGrpSpPr>
      <p:grpSpPr>
        <a:xfrm>
          <a:off x="0" y="0"/>
          <a:ext cx="0" cy="0"/>
          <a:chOff x="0" y="0"/>
          <a:chExt cx="0" cy="0"/>
        </a:xfrm>
      </p:grpSpPr>
      <p:pic>
        <p:nvPicPr>
          <p:cNvPr id="695" name="Google Shape;695;p57" descr="C:\Users\parul\Desktop\Untitled-1.png"/>
          <p:cNvPicPr preferRelativeResize="0"/>
          <p:nvPr/>
        </p:nvPicPr>
        <p:blipFill rotWithShape="1">
          <a:blip r:embed="rId3">
            <a:alphaModFix/>
          </a:blip>
          <a:srcRect/>
          <a:stretch/>
        </p:blipFill>
        <p:spPr>
          <a:xfrm>
            <a:off x="1856581" y="3118971"/>
            <a:ext cx="5430838" cy="2803525"/>
          </a:xfrm>
          <a:prstGeom prst="rect">
            <a:avLst/>
          </a:prstGeom>
          <a:noFill/>
          <a:ln>
            <a:noFill/>
          </a:ln>
        </p:spPr>
      </p:pic>
      <p:sp>
        <p:nvSpPr>
          <p:cNvPr id="696" name="Google Shape;696;p57"/>
          <p:cNvSpPr/>
          <p:nvPr/>
        </p:nvSpPr>
        <p:spPr>
          <a:xfrm>
            <a:off x="0" y="1643063"/>
            <a:ext cx="9144000" cy="642937"/>
          </a:xfrm>
          <a:prstGeom prst="rect">
            <a:avLst/>
          </a:prstGeom>
          <a:solidFill>
            <a:srgbClr val="1F497D"/>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lt1"/>
              </a:buClr>
              <a:buSzPts val="3000"/>
              <a:buFont typeface="Arial"/>
              <a:buNone/>
            </a:pPr>
            <a:r>
              <a:rPr lang="en-IN" sz="3000" b="1">
                <a:solidFill>
                  <a:schemeClr val="lt1"/>
                </a:solidFill>
                <a:latin typeface="Calibri"/>
                <a:ea typeface="Calibri"/>
                <a:cs typeface="Calibri"/>
                <a:sym typeface="Calibri"/>
              </a:rPr>
              <a:t>Step: 2 Modular (Multiplicative) Inverse</a:t>
            </a:r>
            <a:endParaRPr sz="3000" b="1">
              <a:solidFill>
                <a:schemeClr val="lt1"/>
              </a:solidFill>
              <a:latin typeface="Calibri"/>
              <a:ea typeface="Calibri"/>
              <a:cs typeface="Calibri"/>
              <a:sym typeface="Calibri"/>
            </a:endParaRPr>
          </a:p>
        </p:txBody>
      </p:sp>
      <p:sp>
        <p:nvSpPr>
          <p:cNvPr id="697" name="Google Shape;697;p57"/>
          <p:cNvSpPr/>
          <p:nvPr/>
        </p:nvSpPr>
        <p:spPr>
          <a:xfrm>
            <a:off x="190500" y="1687513"/>
            <a:ext cx="8763000" cy="55403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3000"/>
              <a:buFont typeface="Arial"/>
              <a:buNone/>
            </a:pPr>
            <a:endParaRPr sz="3000" b="1">
              <a:solidFill>
                <a:schemeClr val="lt1"/>
              </a:solidFill>
              <a:latin typeface="Calibri"/>
              <a:ea typeface="Calibri"/>
              <a:cs typeface="Calibri"/>
              <a:sym typeface="Calibri"/>
            </a:endParaRPr>
          </a:p>
        </p:txBody>
      </p:sp>
      <p:sp>
        <p:nvSpPr>
          <p:cNvPr id="698" name="Google Shape;698;p57"/>
          <p:cNvSpPr/>
          <p:nvPr/>
        </p:nvSpPr>
        <p:spPr>
          <a:xfrm>
            <a:off x="3820" y="2719487"/>
            <a:ext cx="8845996" cy="2468881"/>
          </a:xfrm>
          <a:prstGeom prst="rect">
            <a:avLst/>
          </a:prstGeom>
          <a:noFill/>
          <a:ln>
            <a:noFill/>
          </a:ln>
        </p:spPr>
        <p:txBody>
          <a:bodyPr spcFirstLastPara="1" wrap="square" lIns="91425" tIns="45700" rIns="91425" bIns="45700" anchor="t" anchorCtr="0">
            <a:spAutoFit/>
          </a:bodyPr>
          <a:lstStyle/>
          <a:p>
            <a:pPr marL="342900" marR="0" lvl="0" indent="-342900" algn="just" rtl="0">
              <a:lnSpc>
                <a:spcPct val="114000"/>
              </a:lnSpc>
              <a:spcBef>
                <a:spcPts val="0"/>
              </a:spcBef>
              <a:spcAft>
                <a:spcPts val="0"/>
              </a:spcAft>
              <a:buClr>
                <a:srgbClr val="0C0C0C"/>
              </a:buClr>
              <a:buSzPts val="2400"/>
              <a:buFont typeface="Arial"/>
              <a:buChar char="•"/>
            </a:pPr>
            <a:r>
              <a:rPr lang="en-IN" sz="2400" dirty="0">
                <a:solidFill>
                  <a:srgbClr val="000000"/>
                </a:solidFill>
                <a:latin typeface="Calibri"/>
                <a:ea typeface="Calibri"/>
                <a:cs typeface="Calibri"/>
                <a:sym typeface="Calibri"/>
              </a:rPr>
              <a:t>The inverse of a number A is 1/A since A * 1/A = 1 </a:t>
            </a:r>
            <a:endParaRPr dirty="0"/>
          </a:p>
          <a:p>
            <a:pPr marL="0" marR="0" lvl="0" indent="0" algn="just" rtl="0">
              <a:lnSpc>
                <a:spcPct val="114000"/>
              </a:lnSpc>
              <a:spcBef>
                <a:spcPts val="480"/>
              </a:spcBef>
              <a:spcAft>
                <a:spcPts val="0"/>
              </a:spcAft>
              <a:buNone/>
            </a:pPr>
            <a:r>
              <a:rPr lang="en-IN" sz="2400" dirty="0">
                <a:solidFill>
                  <a:srgbClr val="000000"/>
                </a:solidFill>
                <a:latin typeface="Calibri"/>
                <a:ea typeface="Calibri"/>
                <a:cs typeface="Calibri"/>
                <a:sym typeface="Calibri"/>
              </a:rPr>
              <a:t>      e.g. the inverse of 5 is 1/5</a:t>
            </a:r>
            <a:endParaRPr dirty="0"/>
          </a:p>
          <a:p>
            <a:pPr marL="342900" marR="0" lvl="0" indent="-342900" algn="just" rtl="0">
              <a:lnSpc>
                <a:spcPct val="114000"/>
              </a:lnSpc>
              <a:spcBef>
                <a:spcPts val="480"/>
              </a:spcBef>
              <a:spcAft>
                <a:spcPts val="0"/>
              </a:spcAft>
              <a:buClr>
                <a:srgbClr val="0C0C0C"/>
              </a:buClr>
              <a:buSzPts val="2400"/>
              <a:buFont typeface="Arial"/>
              <a:buChar char="•"/>
            </a:pPr>
            <a:r>
              <a:rPr lang="en-IN" sz="2400" dirty="0">
                <a:solidFill>
                  <a:srgbClr val="000000"/>
                </a:solidFill>
                <a:latin typeface="Calibri"/>
                <a:ea typeface="Calibri"/>
                <a:cs typeface="Calibri"/>
                <a:sym typeface="Calibri"/>
              </a:rPr>
              <a:t>In modular arithmetic we do not have a division operation. </a:t>
            </a:r>
            <a:endParaRPr dirty="0"/>
          </a:p>
          <a:p>
            <a:pPr marL="342900" marR="0" lvl="0" indent="-342900" algn="just" rtl="0">
              <a:lnSpc>
                <a:spcPct val="114000"/>
              </a:lnSpc>
              <a:spcBef>
                <a:spcPts val="480"/>
              </a:spcBef>
              <a:spcAft>
                <a:spcPts val="0"/>
              </a:spcAft>
              <a:buClr>
                <a:srgbClr val="0C0C0C"/>
              </a:buClr>
              <a:buSzPts val="2400"/>
              <a:buFont typeface="Arial"/>
              <a:buChar char="•"/>
            </a:pPr>
            <a:r>
              <a:rPr lang="en-IN" sz="2400" dirty="0">
                <a:solidFill>
                  <a:srgbClr val="000000"/>
                </a:solidFill>
                <a:latin typeface="Calibri"/>
                <a:ea typeface="Calibri"/>
                <a:cs typeface="Calibri"/>
                <a:sym typeface="Calibri"/>
              </a:rPr>
              <a:t>The modular inverse of A (mod C) is A</a:t>
            </a:r>
            <a:r>
              <a:rPr lang="en-IN" sz="2400" baseline="30000" dirty="0">
                <a:solidFill>
                  <a:srgbClr val="000000"/>
                </a:solidFill>
                <a:latin typeface="Calibri"/>
                <a:ea typeface="Calibri"/>
                <a:cs typeface="Calibri"/>
                <a:sym typeface="Calibri"/>
              </a:rPr>
              <a:t>-1</a:t>
            </a:r>
            <a:endParaRPr dirty="0"/>
          </a:p>
          <a:p>
            <a:pPr marL="342900" marR="0" lvl="0" indent="-342900" algn="just" rtl="0">
              <a:lnSpc>
                <a:spcPct val="114000"/>
              </a:lnSpc>
              <a:spcBef>
                <a:spcPts val="480"/>
              </a:spcBef>
              <a:spcAft>
                <a:spcPts val="0"/>
              </a:spcAft>
              <a:buClr>
                <a:srgbClr val="0C0C0C"/>
              </a:buClr>
              <a:buSzPts val="2400"/>
              <a:buFont typeface="Arial"/>
              <a:buChar char="•"/>
            </a:pPr>
            <a:r>
              <a:rPr lang="en-IN" sz="2400" b="1" dirty="0">
                <a:solidFill>
                  <a:srgbClr val="1F497D"/>
                </a:solidFill>
                <a:latin typeface="Calibri"/>
                <a:ea typeface="Calibri"/>
                <a:cs typeface="Calibri"/>
                <a:sym typeface="Calibri"/>
              </a:rPr>
              <a:t>(A * A</a:t>
            </a:r>
            <a:r>
              <a:rPr lang="en-IN" sz="2400" b="1" baseline="30000" dirty="0">
                <a:solidFill>
                  <a:srgbClr val="1F497D"/>
                </a:solidFill>
                <a:latin typeface="Calibri"/>
                <a:ea typeface="Calibri"/>
                <a:cs typeface="Calibri"/>
                <a:sym typeface="Calibri"/>
              </a:rPr>
              <a:t>-1</a:t>
            </a:r>
            <a:r>
              <a:rPr lang="en-IN" sz="2400" b="1" dirty="0">
                <a:solidFill>
                  <a:srgbClr val="1F497D"/>
                </a:solidFill>
                <a:latin typeface="Calibri"/>
                <a:ea typeface="Calibri"/>
                <a:cs typeface="Calibri"/>
                <a:sym typeface="Calibri"/>
              </a:rPr>
              <a:t>) ≡ 1 (mod C)</a:t>
            </a:r>
            <a:endParaRPr sz="2400" b="1" dirty="0">
              <a:solidFill>
                <a:srgbClr val="1F497D"/>
              </a:solidFill>
              <a:latin typeface="Calibri"/>
              <a:ea typeface="Calibri"/>
              <a:cs typeface="Calibri"/>
              <a:sym typeface="Calibri"/>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702"/>
        <p:cNvGrpSpPr/>
        <p:nvPr/>
      </p:nvGrpSpPr>
      <p:grpSpPr>
        <a:xfrm>
          <a:off x="0" y="0"/>
          <a:ext cx="0" cy="0"/>
          <a:chOff x="0" y="0"/>
          <a:chExt cx="0" cy="0"/>
        </a:xfrm>
      </p:grpSpPr>
      <p:pic>
        <p:nvPicPr>
          <p:cNvPr id="704" name="Google Shape;704;p58" descr="C:\Users\parul\Desktop\Untitled-1.png"/>
          <p:cNvPicPr preferRelativeResize="0"/>
          <p:nvPr/>
        </p:nvPicPr>
        <p:blipFill rotWithShape="1">
          <a:blip r:embed="rId3">
            <a:alphaModFix/>
          </a:blip>
          <a:srcRect/>
          <a:stretch/>
        </p:blipFill>
        <p:spPr>
          <a:xfrm>
            <a:off x="1856581" y="3118971"/>
            <a:ext cx="5430838" cy="2803525"/>
          </a:xfrm>
          <a:prstGeom prst="rect">
            <a:avLst/>
          </a:prstGeom>
          <a:noFill/>
          <a:ln>
            <a:noFill/>
          </a:ln>
        </p:spPr>
      </p:pic>
      <p:sp>
        <p:nvSpPr>
          <p:cNvPr id="705" name="Google Shape;705;p58"/>
          <p:cNvSpPr/>
          <p:nvPr/>
        </p:nvSpPr>
        <p:spPr>
          <a:xfrm>
            <a:off x="0" y="1643063"/>
            <a:ext cx="9144000" cy="642937"/>
          </a:xfrm>
          <a:prstGeom prst="rect">
            <a:avLst/>
          </a:prstGeom>
          <a:solidFill>
            <a:srgbClr val="1F497D"/>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lt1"/>
              </a:buClr>
              <a:buSzPts val="3000"/>
              <a:buFont typeface="Arial"/>
              <a:buNone/>
            </a:pPr>
            <a:r>
              <a:rPr lang="en-IN" sz="3000" b="1">
                <a:solidFill>
                  <a:schemeClr val="lt1"/>
                </a:solidFill>
                <a:latin typeface="Calibri"/>
                <a:ea typeface="Calibri"/>
                <a:cs typeface="Calibri"/>
                <a:sym typeface="Calibri"/>
              </a:rPr>
              <a:t>Step: 2 Modular (Multiplicative) Inverse</a:t>
            </a:r>
            <a:endParaRPr sz="3000" b="1">
              <a:solidFill>
                <a:schemeClr val="lt1"/>
              </a:solidFill>
              <a:latin typeface="Calibri"/>
              <a:ea typeface="Calibri"/>
              <a:cs typeface="Calibri"/>
              <a:sym typeface="Calibri"/>
            </a:endParaRPr>
          </a:p>
        </p:txBody>
      </p:sp>
      <p:sp>
        <p:nvSpPr>
          <p:cNvPr id="706" name="Google Shape;706;p58"/>
          <p:cNvSpPr/>
          <p:nvPr/>
        </p:nvSpPr>
        <p:spPr>
          <a:xfrm>
            <a:off x="190500" y="1687513"/>
            <a:ext cx="8763000" cy="55403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3000"/>
              <a:buFont typeface="Arial"/>
              <a:buNone/>
            </a:pPr>
            <a:endParaRPr sz="3000" b="1">
              <a:solidFill>
                <a:schemeClr val="lt1"/>
              </a:solidFill>
              <a:latin typeface="Calibri"/>
              <a:ea typeface="Calibri"/>
              <a:cs typeface="Calibri"/>
              <a:sym typeface="Calibri"/>
            </a:endParaRPr>
          </a:p>
        </p:txBody>
      </p:sp>
      <p:sp>
        <p:nvSpPr>
          <p:cNvPr id="707" name="Google Shape;707;p58"/>
          <p:cNvSpPr/>
          <p:nvPr/>
        </p:nvSpPr>
        <p:spPr>
          <a:xfrm>
            <a:off x="107504" y="2286000"/>
            <a:ext cx="8845996" cy="2987741"/>
          </a:xfrm>
          <a:prstGeom prst="rect">
            <a:avLst/>
          </a:prstGeom>
          <a:noFill/>
          <a:ln>
            <a:noFill/>
          </a:ln>
        </p:spPr>
        <p:txBody>
          <a:bodyPr spcFirstLastPara="1" wrap="square" lIns="91425" tIns="45700" rIns="91425" bIns="45700" anchor="t" anchorCtr="0">
            <a:spAutoFit/>
          </a:bodyPr>
          <a:lstStyle/>
          <a:p>
            <a:pPr marL="0" marR="0" lvl="0" indent="0" algn="just" rtl="0">
              <a:lnSpc>
                <a:spcPct val="114000"/>
              </a:lnSpc>
              <a:spcBef>
                <a:spcPts val="0"/>
              </a:spcBef>
              <a:spcAft>
                <a:spcPts val="0"/>
              </a:spcAft>
              <a:buNone/>
            </a:pPr>
            <a:r>
              <a:rPr lang="en-IN" sz="2400" dirty="0">
                <a:solidFill>
                  <a:srgbClr val="000000"/>
                </a:solidFill>
                <a:latin typeface="Calibri"/>
                <a:ea typeface="Calibri"/>
                <a:cs typeface="Calibri"/>
                <a:sym typeface="Calibri"/>
              </a:rPr>
              <a:t>Example:</a:t>
            </a:r>
            <a:endParaRPr dirty="0"/>
          </a:p>
          <a:p>
            <a:pPr marL="342900" marR="0" lvl="0" indent="-342900" algn="just" rtl="0">
              <a:lnSpc>
                <a:spcPct val="114000"/>
              </a:lnSpc>
              <a:spcBef>
                <a:spcPts val="480"/>
              </a:spcBef>
              <a:spcAft>
                <a:spcPts val="0"/>
              </a:spcAft>
              <a:buClr>
                <a:srgbClr val="0C0C0C"/>
              </a:buClr>
              <a:buSzPts val="2400"/>
              <a:buFont typeface="Noto Sans Symbols"/>
              <a:buChar char="▪"/>
            </a:pPr>
            <a:r>
              <a:rPr lang="en-IN" sz="2400" dirty="0">
                <a:solidFill>
                  <a:srgbClr val="000000"/>
                </a:solidFill>
                <a:latin typeface="Calibri"/>
                <a:ea typeface="Calibri"/>
                <a:cs typeface="Calibri"/>
                <a:sym typeface="Calibri"/>
              </a:rPr>
              <a:t>The modular inverse of A mod C is the A</a:t>
            </a:r>
            <a:r>
              <a:rPr lang="en-IN" sz="2400" baseline="30000" dirty="0">
                <a:solidFill>
                  <a:srgbClr val="000000"/>
                </a:solidFill>
                <a:latin typeface="Calibri"/>
                <a:ea typeface="Calibri"/>
                <a:cs typeface="Calibri"/>
                <a:sym typeface="Calibri"/>
              </a:rPr>
              <a:t>-1</a:t>
            </a:r>
            <a:r>
              <a:rPr lang="en-IN" sz="2400" dirty="0">
                <a:solidFill>
                  <a:srgbClr val="000000"/>
                </a:solidFill>
                <a:latin typeface="Calibri"/>
                <a:ea typeface="Calibri"/>
                <a:cs typeface="Calibri"/>
                <a:sym typeface="Calibri"/>
              </a:rPr>
              <a:t> value that makes </a:t>
            </a:r>
            <a:endParaRPr dirty="0"/>
          </a:p>
          <a:p>
            <a:pPr marL="0" marR="0" lvl="0" indent="0" algn="just" rtl="0">
              <a:lnSpc>
                <a:spcPct val="114000"/>
              </a:lnSpc>
              <a:spcBef>
                <a:spcPts val="480"/>
              </a:spcBef>
              <a:spcAft>
                <a:spcPts val="0"/>
              </a:spcAft>
              <a:buNone/>
            </a:pPr>
            <a:r>
              <a:rPr lang="en-IN" sz="2400" dirty="0">
                <a:solidFill>
                  <a:srgbClr val="000000"/>
                </a:solidFill>
                <a:latin typeface="Calibri"/>
                <a:ea typeface="Calibri"/>
                <a:cs typeface="Calibri"/>
                <a:sym typeface="Calibri"/>
              </a:rPr>
              <a:t>      A * A</a:t>
            </a:r>
            <a:r>
              <a:rPr lang="en-IN" sz="2400" baseline="30000" dirty="0">
                <a:solidFill>
                  <a:srgbClr val="000000"/>
                </a:solidFill>
                <a:latin typeface="Calibri"/>
                <a:ea typeface="Calibri"/>
                <a:cs typeface="Calibri"/>
                <a:sym typeface="Calibri"/>
              </a:rPr>
              <a:t>-1</a:t>
            </a:r>
            <a:r>
              <a:rPr lang="en-IN" sz="2400" dirty="0">
                <a:solidFill>
                  <a:srgbClr val="000000"/>
                </a:solidFill>
                <a:latin typeface="Calibri"/>
                <a:ea typeface="Calibri"/>
                <a:cs typeface="Calibri"/>
                <a:sym typeface="Calibri"/>
              </a:rPr>
              <a:t> mod C = 1</a:t>
            </a:r>
            <a:endParaRPr dirty="0"/>
          </a:p>
          <a:p>
            <a:pPr marL="400050" marR="0" lvl="1" indent="0" algn="just" rtl="0">
              <a:lnSpc>
                <a:spcPct val="114000"/>
              </a:lnSpc>
              <a:spcBef>
                <a:spcPts val="480"/>
              </a:spcBef>
              <a:spcAft>
                <a:spcPts val="0"/>
              </a:spcAft>
              <a:buNone/>
            </a:pPr>
            <a:r>
              <a:rPr lang="en-IN" sz="2400" b="0" i="0" u="none" strike="noStrike" cap="none" dirty="0">
                <a:solidFill>
                  <a:srgbClr val="000000"/>
                </a:solidFill>
                <a:latin typeface="Calibri"/>
                <a:ea typeface="Calibri"/>
                <a:cs typeface="Calibri"/>
                <a:sym typeface="Calibri"/>
              </a:rPr>
              <a:t>A = 3, C = 11</a:t>
            </a:r>
            <a:endParaRPr dirty="0"/>
          </a:p>
          <a:p>
            <a:pPr marL="400050" marR="0" lvl="1" indent="0" algn="just" rtl="0">
              <a:lnSpc>
                <a:spcPct val="114000"/>
              </a:lnSpc>
              <a:spcBef>
                <a:spcPts val="480"/>
              </a:spcBef>
              <a:spcAft>
                <a:spcPts val="0"/>
              </a:spcAft>
              <a:buNone/>
            </a:pPr>
            <a:r>
              <a:rPr lang="en-IN" sz="2400" b="0" i="0" u="none" strike="noStrike" cap="none" dirty="0">
                <a:solidFill>
                  <a:srgbClr val="000000"/>
                </a:solidFill>
                <a:latin typeface="Calibri"/>
                <a:ea typeface="Calibri"/>
                <a:cs typeface="Calibri"/>
                <a:sym typeface="Calibri"/>
              </a:rPr>
              <a:t>Since (3*4) mod 11 = 1, </a:t>
            </a:r>
            <a:r>
              <a:rPr lang="en-IN" sz="2400" b="1" i="0" u="none" strike="noStrike" cap="none" dirty="0">
                <a:solidFill>
                  <a:srgbClr val="1F497D"/>
                </a:solidFill>
                <a:latin typeface="Calibri"/>
                <a:ea typeface="Calibri"/>
                <a:cs typeface="Calibri"/>
                <a:sym typeface="Calibri"/>
              </a:rPr>
              <a:t>4</a:t>
            </a:r>
            <a:r>
              <a:rPr lang="en-IN" sz="2400" b="0" i="0" u="none" strike="noStrike" cap="none" dirty="0">
                <a:solidFill>
                  <a:srgbClr val="000000"/>
                </a:solidFill>
                <a:latin typeface="Calibri"/>
                <a:ea typeface="Calibri"/>
                <a:cs typeface="Calibri"/>
                <a:sym typeface="Calibri"/>
              </a:rPr>
              <a:t> is modulo inverse of </a:t>
            </a:r>
            <a:r>
              <a:rPr lang="en-IN" sz="2400" b="1" i="0" u="none" strike="noStrike" cap="none" dirty="0">
                <a:solidFill>
                  <a:srgbClr val="1F497D"/>
                </a:solidFill>
                <a:latin typeface="Calibri"/>
                <a:ea typeface="Calibri"/>
                <a:cs typeface="Calibri"/>
                <a:sym typeface="Calibri"/>
              </a:rPr>
              <a:t>3</a:t>
            </a:r>
            <a:endParaRPr dirty="0"/>
          </a:p>
          <a:p>
            <a:pPr marL="400050" marR="0" lvl="1" indent="0" algn="just" rtl="0">
              <a:lnSpc>
                <a:spcPct val="114000"/>
              </a:lnSpc>
              <a:spcBef>
                <a:spcPts val="480"/>
              </a:spcBef>
              <a:spcAft>
                <a:spcPts val="0"/>
              </a:spcAft>
              <a:buNone/>
            </a:pPr>
            <a:r>
              <a:rPr lang="en-IN" sz="2400" b="0" i="0" u="none" strike="noStrike" cap="none" dirty="0">
                <a:solidFill>
                  <a:srgbClr val="000000"/>
                </a:solidFill>
                <a:latin typeface="Calibri"/>
                <a:ea typeface="Calibri"/>
                <a:cs typeface="Calibri"/>
                <a:sym typeface="Calibri"/>
              </a:rPr>
              <a:t>A = 10, C = 17 , A</a:t>
            </a:r>
            <a:r>
              <a:rPr lang="en-IN" sz="2400" b="0" i="0" u="none" strike="noStrike" cap="none" baseline="30000" dirty="0">
                <a:solidFill>
                  <a:srgbClr val="000000"/>
                </a:solidFill>
                <a:latin typeface="Calibri"/>
                <a:ea typeface="Calibri"/>
                <a:cs typeface="Calibri"/>
                <a:sym typeface="Calibri"/>
              </a:rPr>
              <a:t>-1 </a:t>
            </a:r>
            <a:r>
              <a:rPr lang="en-IN" sz="2400" b="0" i="0" u="none" strike="noStrike" cap="none" dirty="0">
                <a:solidFill>
                  <a:srgbClr val="000000"/>
                </a:solidFill>
                <a:latin typeface="Calibri"/>
                <a:ea typeface="Calibri"/>
                <a:cs typeface="Calibri"/>
                <a:sym typeface="Calibri"/>
              </a:rPr>
              <a:t>= ? </a:t>
            </a:r>
            <a:endParaRPr sz="2400" b="0" i="0" u="none" strike="noStrike" cap="none" dirty="0">
              <a:solidFill>
                <a:srgbClr val="000000"/>
              </a:solidFill>
              <a:latin typeface="Calibri"/>
              <a:ea typeface="Calibri"/>
              <a:cs typeface="Calibri"/>
              <a:sym typeface="Calibri"/>
            </a:endParaRPr>
          </a:p>
        </p:txBody>
      </p:sp>
      <p:pic>
        <p:nvPicPr>
          <p:cNvPr id="708" name="Google Shape;708;p58"/>
          <p:cNvPicPr preferRelativeResize="0"/>
          <p:nvPr/>
        </p:nvPicPr>
        <p:blipFill rotWithShape="1">
          <a:blip r:embed="rId4">
            <a:alphaModFix/>
          </a:blip>
          <a:srcRect/>
          <a:stretch/>
        </p:blipFill>
        <p:spPr>
          <a:xfrm>
            <a:off x="2915816" y="4755595"/>
            <a:ext cx="676715" cy="646232"/>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712"/>
        <p:cNvGrpSpPr/>
        <p:nvPr/>
      </p:nvGrpSpPr>
      <p:grpSpPr>
        <a:xfrm>
          <a:off x="0" y="0"/>
          <a:ext cx="0" cy="0"/>
          <a:chOff x="0" y="0"/>
          <a:chExt cx="0" cy="0"/>
        </a:xfrm>
      </p:grpSpPr>
      <p:pic>
        <p:nvPicPr>
          <p:cNvPr id="714" name="Google Shape;714;p59" descr="C:\Users\parul\Desktop\Untitled-1.png"/>
          <p:cNvPicPr preferRelativeResize="0"/>
          <p:nvPr/>
        </p:nvPicPr>
        <p:blipFill rotWithShape="1">
          <a:blip r:embed="rId3">
            <a:alphaModFix/>
          </a:blip>
          <a:srcRect/>
          <a:stretch/>
        </p:blipFill>
        <p:spPr>
          <a:xfrm>
            <a:off x="1856581" y="3118971"/>
            <a:ext cx="5430838" cy="2803525"/>
          </a:xfrm>
          <a:prstGeom prst="rect">
            <a:avLst/>
          </a:prstGeom>
          <a:noFill/>
          <a:ln>
            <a:noFill/>
          </a:ln>
        </p:spPr>
      </p:pic>
      <p:sp>
        <p:nvSpPr>
          <p:cNvPr id="715" name="Google Shape;715;p59"/>
          <p:cNvSpPr/>
          <p:nvPr/>
        </p:nvSpPr>
        <p:spPr>
          <a:xfrm>
            <a:off x="0" y="1643063"/>
            <a:ext cx="9144000" cy="642937"/>
          </a:xfrm>
          <a:prstGeom prst="rect">
            <a:avLst/>
          </a:prstGeom>
          <a:solidFill>
            <a:srgbClr val="1F497D"/>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lt1"/>
              </a:buClr>
              <a:buSzPts val="3000"/>
              <a:buFont typeface="Arial"/>
              <a:buNone/>
            </a:pPr>
            <a:r>
              <a:rPr lang="en-IN" sz="3000" b="1">
                <a:solidFill>
                  <a:schemeClr val="lt1"/>
                </a:solidFill>
                <a:latin typeface="Calibri"/>
                <a:ea typeface="Calibri"/>
                <a:cs typeface="Calibri"/>
                <a:sym typeface="Calibri"/>
              </a:rPr>
              <a:t>Step: 2 Modular (Multiplicative) Inverse</a:t>
            </a:r>
            <a:endParaRPr sz="3000" b="1">
              <a:solidFill>
                <a:schemeClr val="lt1"/>
              </a:solidFill>
              <a:latin typeface="Calibri"/>
              <a:ea typeface="Calibri"/>
              <a:cs typeface="Calibri"/>
              <a:sym typeface="Calibri"/>
            </a:endParaRPr>
          </a:p>
        </p:txBody>
      </p:sp>
      <p:sp>
        <p:nvSpPr>
          <p:cNvPr id="716" name="Google Shape;716;p59"/>
          <p:cNvSpPr/>
          <p:nvPr/>
        </p:nvSpPr>
        <p:spPr>
          <a:xfrm>
            <a:off x="190500" y="1687513"/>
            <a:ext cx="8763000" cy="55403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3000"/>
              <a:buFont typeface="Arial"/>
              <a:buNone/>
            </a:pPr>
            <a:endParaRPr sz="3000" b="1">
              <a:solidFill>
                <a:schemeClr val="lt1"/>
              </a:solidFill>
              <a:latin typeface="Calibri"/>
              <a:ea typeface="Calibri"/>
              <a:cs typeface="Calibri"/>
              <a:sym typeface="Calibri"/>
            </a:endParaRPr>
          </a:p>
        </p:txBody>
      </p:sp>
      <p:graphicFrame>
        <p:nvGraphicFramePr>
          <p:cNvPr id="717" name="Google Shape;717;p59"/>
          <p:cNvGraphicFramePr/>
          <p:nvPr/>
        </p:nvGraphicFramePr>
        <p:xfrm>
          <a:off x="107504" y="2492896"/>
          <a:ext cx="8763025" cy="2686495"/>
        </p:xfrm>
        <a:graphic>
          <a:graphicData uri="http://schemas.openxmlformats.org/drawingml/2006/table">
            <a:tbl>
              <a:tblPr>
                <a:noFill/>
                <a:tableStyleId>{4D5B61B9-1603-4312-AEA5-2FF8E6FB33F8}</a:tableStyleId>
              </a:tblPr>
              <a:tblGrid>
                <a:gridCol w="2817325">
                  <a:extLst>
                    <a:ext uri="{9D8B030D-6E8A-4147-A177-3AD203B41FA5}">
                      <a16:colId xmlns:a16="http://schemas.microsoft.com/office/drawing/2014/main" val="20000"/>
                    </a:ext>
                  </a:extLst>
                </a:gridCol>
                <a:gridCol w="495475">
                  <a:extLst>
                    <a:ext uri="{9D8B030D-6E8A-4147-A177-3AD203B41FA5}">
                      <a16:colId xmlns:a16="http://schemas.microsoft.com/office/drawing/2014/main" val="20001"/>
                    </a:ext>
                  </a:extLst>
                </a:gridCol>
                <a:gridCol w="495475">
                  <a:extLst>
                    <a:ext uri="{9D8B030D-6E8A-4147-A177-3AD203B41FA5}">
                      <a16:colId xmlns:a16="http://schemas.microsoft.com/office/drawing/2014/main" val="20002"/>
                    </a:ext>
                  </a:extLst>
                </a:gridCol>
                <a:gridCol w="495475">
                  <a:extLst>
                    <a:ext uri="{9D8B030D-6E8A-4147-A177-3AD203B41FA5}">
                      <a16:colId xmlns:a16="http://schemas.microsoft.com/office/drawing/2014/main" val="20003"/>
                    </a:ext>
                  </a:extLst>
                </a:gridCol>
                <a:gridCol w="495475">
                  <a:extLst>
                    <a:ext uri="{9D8B030D-6E8A-4147-A177-3AD203B41FA5}">
                      <a16:colId xmlns:a16="http://schemas.microsoft.com/office/drawing/2014/main" val="20004"/>
                    </a:ext>
                  </a:extLst>
                </a:gridCol>
                <a:gridCol w="495475">
                  <a:extLst>
                    <a:ext uri="{9D8B030D-6E8A-4147-A177-3AD203B41FA5}">
                      <a16:colId xmlns:a16="http://schemas.microsoft.com/office/drawing/2014/main" val="20005"/>
                    </a:ext>
                  </a:extLst>
                </a:gridCol>
                <a:gridCol w="495475">
                  <a:extLst>
                    <a:ext uri="{9D8B030D-6E8A-4147-A177-3AD203B41FA5}">
                      <a16:colId xmlns:a16="http://schemas.microsoft.com/office/drawing/2014/main" val="20006"/>
                    </a:ext>
                  </a:extLst>
                </a:gridCol>
                <a:gridCol w="495475">
                  <a:extLst>
                    <a:ext uri="{9D8B030D-6E8A-4147-A177-3AD203B41FA5}">
                      <a16:colId xmlns:a16="http://schemas.microsoft.com/office/drawing/2014/main" val="20007"/>
                    </a:ext>
                  </a:extLst>
                </a:gridCol>
                <a:gridCol w="495475">
                  <a:extLst>
                    <a:ext uri="{9D8B030D-6E8A-4147-A177-3AD203B41FA5}">
                      <a16:colId xmlns:a16="http://schemas.microsoft.com/office/drawing/2014/main" val="20008"/>
                    </a:ext>
                  </a:extLst>
                </a:gridCol>
                <a:gridCol w="495475">
                  <a:extLst>
                    <a:ext uri="{9D8B030D-6E8A-4147-A177-3AD203B41FA5}">
                      <a16:colId xmlns:a16="http://schemas.microsoft.com/office/drawing/2014/main" val="20009"/>
                    </a:ext>
                  </a:extLst>
                </a:gridCol>
                <a:gridCol w="495475">
                  <a:extLst>
                    <a:ext uri="{9D8B030D-6E8A-4147-A177-3AD203B41FA5}">
                      <a16:colId xmlns:a16="http://schemas.microsoft.com/office/drawing/2014/main" val="20010"/>
                    </a:ext>
                  </a:extLst>
                </a:gridCol>
                <a:gridCol w="495475">
                  <a:extLst>
                    <a:ext uri="{9D8B030D-6E8A-4147-A177-3AD203B41FA5}">
                      <a16:colId xmlns:a16="http://schemas.microsoft.com/office/drawing/2014/main" val="20011"/>
                    </a:ext>
                  </a:extLst>
                </a:gridCol>
                <a:gridCol w="495475">
                  <a:extLst>
                    <a:ext uri="{9D8B030D-6E8A-4147-A177-3AD203B41FA5}">
                      <a16:colId xmlns:a16="http://schemas.microsoft.com/office/drawing/2014/main" val="20012"/>
                    </a:ext>
                  </a:extLst>
                </a:gridCol>
              </a:tblGrid>
              <a:tr h="367250">
                <a:tc gridSpan="13">
                  <a:txBody>
                    <a:bodyPr/>
                    <a:lstStyle/>
                    <a:p>
                      <a:pPr marL="0" marR="0" lvl="0" indent="0" algn="l" rtl="0">
                        <a:lnSpc>
                          <a:spcPct val="150000"/>
                        </a:lnSpc>
                        <a:spcBef>
                          <a:spcPts val="0"/>
                        </a:spcBef>
                        <a:spcAft>
                          <a:spcPts val="0"/>
                        </a:spcAft>
                        <a:buNone/>
                      </a:pPr>
                      <a:r>
                        <a:rPr lang="en-IN" sz="2400" i="0">
                          <a:latin typeface="Calibri"/>
                          <a:ea typeface="Calibri"/>
                          <a:cs typeface="Calibri"/>
                          <a:sym typeface="Calibri"/>
                        </a:rPr>
                        <a:t>Determinants’ multiplicative inverse Modulo 26</a:t>
                      </a:r>
                      <a:endParaRPr sz="1200" i="0">
                        <a:latin typeface="Calibri"/>
                        <a:ea typeface="Calibri"/>
                        <a:cs typeface="Calibri"/>
                        <a:sym typeface="Calibri"/>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734475">
                <a:tc>
                  <a:txBody>
                    <a:bodyPr/>
                    <a:lstStyle/>
                    <a:p>
                      <a:pPr marL="0" marR="0" lvl="0" indent="0" algn="ctr" rtl="0">
                        <a:spcBef>
                          <a:spcPts val="0"/>
                        </a:spcBef>
                        <a:spcAft>
                          <a:spcPts val="0"/>
                        </a:spcAft>
                        <a:buNone/>
                      </a:pPr>
                      <a:r>
                        <a:rPr lang="en-IN" sz="2400" i="0">
                          <a:solidFill>
                            <a:schemeClr val="dk1"/>
                          </a:solidFill>
                          <a:latin typeface="Calibri"/>
                          <a:ea typeface="Calibri"/>
                          <a:cs typeface="Calibri"/>
                          <a:sym typeface="Calibri"/>
                        </a:rPr>
                        <a:t> </a:t>
                      </a:r>
                      <a:endParaRPr sz="2400" i="0">
                        <a:solidFill>
                          <a:schemeClr val="dk1"/>
                        </a:solidFill>
                        <a:latin typeface="Calibri"/>
                        <a:ea typeface="Calibri"/>
                        <a:cs typeface="Calibri"/>
                        <a:sym typeface="Calibri"/>
                      </a:endParaRPr>
                    </a:p>
                    <a:p>
                      <a:pPr marL="0" marR="0" lvl="0" indent="0" algn="ctr" rtl="0">
                        <a:spcBef>
                          <a:spcPts val="0"/>
                        </a:spcBef>
                        <a:spcAft>
                          <a:spcPts val="0"/>
                        </a:spcAft>
                        <a:buNone/>
                      </a:pPr>
                      <a:r>
                        <a:rPr lang="en-IN" sz="2400" i="0">
                          <a:solidFill>
                            <a:schemeClr val="dk1"/>
                          </a:solidFill>
                          <a:latin typeface="Calibri"/>
                          <a:ea typeface="Calibri"/>
                          <a:cs typeface="Calibri"/>
                          <a:sym typeface="Calibri"/>
                        </a:rPr>
                        <a:t>Determinant</a:t>
                      </a:r>
                      <a:endParaRPr sz="2400" i="0">
                        <a:solidFill>
                          <a:schemeClr val="dk1"/>
                        </a:solidFill>
                        <a:latin typeface="Calibri"/>
                        <a:ea typeface="Calibri"/>
                        <a:cs typeface="Calibri"/>
                        <a:sym typeface="Calibri"/>
                      </a:endParaRPr>
                    </a:p>
                    <a:p>
                      <a:pPr marL="0" marR="0" lvl="0" indent="0" algn="ctr" rtl="0">
                        <a:spcBef>
                          <a:spcPts val="0"/>
                        </a:spcBef>
                        <a:spcAft>
                          <a:spcPts val="0"/>
                        </a:spcAft>
                        <a:buNone/>
                      </a:pPr>
                      <a:r>
                        <a:rPr lang="en-IN" sz="2400" i="0">
                          <a:solidFill>
                            <a:schemeClr val="dk1"/>
                          </a:solidFill>
                          <a:latin typeface="Calibri"/>
                          <a:ea typeface="Calibri"/>
                          <a:cs typeface="Calibri"/>
                          <a:sym typeface="Calibri"/>
                        </a:rPr>
                        <a:t> </a:t>
                      </a:r>
                      <a:endParaRPr sz="2400" i="0">
                        <a:solidFill>
                          <a:schemeClr val="dk1"/>
                        </a:solidFill>
                        <a:latin typeface="Calibri"/>
                        <a:ea typeface="Calibri"/>
                        <a:cs typeface="Calibri"/>
                        <a:sym typeface="Calibri"/>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IN" sz="2400" i="0">
                          <a:solidFill>
                            <a:schemeClr val="dk1"/>
                          </a:solidFill>
                          <a:latin typeface="Calibri"/>
                          <a:ea typeface="Calibri"/>
                          <a:cs typeface="Calibri"/>
                          <a:sym typeface="Calibri"/>
                        </a:rPr>
                        <a:t>1</a:t>
                      </a:r>
                      <a:endParaRPr sz="2400" i="0">
                        <a:solidFill>
                          <a:schemeClr val="dk1"/>
                        </a:solidFill>
                        <a:latin typeface="Calibri"/>
                        <a:ea typeface="Calibri"/>
                        <a:cs typeface="Calibri"/>
                        <a:sym typeface="Calibri"/>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IN" sz="2400" i="0">
                          <a:solidFill>
                            <a:schemeClr val="dk1"/>
                          </a:solidFill>
                          <a:latin typeface="Calibri"/>
                          <a:ea typeface="Calibri"/>
                          <a:cs typeface="Calibri"/>
                          <a:sym typeface="Calibri"/>
                        </a:rPr>
                        <a:t>3</a:t>
                      </a:r>
                      <a:endParaRPr sz="2400" i="0">
                        <a:solidFill>
                          <a:schemeClr val="dk1"/>
                        </a:solidFill>
                        <a:latin typeface="Calibri"/>
                        <a:ea typeface="Calibri"/>
                        <a:cs typeface="Calibri"/>
                        <a:sym typeface="Calibri"/>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IN" sz="2400" i="0">
                          <a:solidFill>
                            <a:schemeClr val="dk1"/>
                          </a:solidFill>
                          <a:latin typeface="Calibri"/>
                          <a:ea typeface="Calibri"/>
                          <a:cs typeface="Calibri"/>
                          <a:sym typeface="Calibri"/>
                        </a:rPr>
                        <a:t>5</a:t>
                      </a:r>
                      <a:endParaRPr sz="2400" i="0">
                        <a:solidFill>
                          <a:schemeClr val="dk1"/>
                        </a:solidFill>
                        <a:latin typeface="Calibri"/>
                        <a:ea typeface="Calibri"/>
                        <a:cs typeface="Calibri"/>
                        <a:sym typeface="Calibri"/>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IN" sz="2400" i="0">
                          <a:solidFill>
                            <a:schemeClr val="dk1"/>
                          </a:solidFill>
                          <a:latin typeface="Calibri"/>
                          <a:ea typeface="Calibri"/>
                          <a:cs typeface="Calibri"/>
                          <a:sym typeface="Calibri"/>
                        </a:rPr>
                        <a:t>7</a:t>
                      </a:r>
                      <a:endParaRPr sz="2400" i="0">
                        <a:solidFill>
                          <a:schemeClr val="dk1"/>
                        </a:solidFill>
                        <a:latin typeface="Calibri"/>
                        <a:ea typeface="Calibri"/>
                        <a:cs typeface="Calibri"/>
                        <a:sym typeface="Calibri"/>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IN" sz="2400" i="0">
                          <a:solidFill>
                            <a:schemeClr val="dk1"/>
                          </a:solidFill>
                          <a:latin typeface="Calibri"/>
                          <a:ea typeface="Calibri"/>
                          <a:cs typeface="Calibri"/>
                          <a:sym typeface="Calibri"/>
                        </a:rPr>
                        <a:t>9</a:t>
                      </a:r>
                      <a:endParaRPr sz="2400" i="0">
                        <a:solidFill>
                          <a:schemeClr val="dk1"/>
                        </a:solidFill>
                        <a:latin typeface="Calibri"/>
                        <a:ea typeface="Calibri"/>
                        <a:cs typeface="Calibri"/>
                        <a:sym typeface="Calibri"/>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IN" sz="2400" i="0">
                          <a:solidFill>
                            <a:schemeClr val="dk1"/>
                          </a:solidFill>
                          <a:latin typeface="Calibri"/>
                          <a:ea typeface="Calibri"/>
                          <a:cs typeface="Calibri"/>
                          <a:sym typeface="Calibri"/>
                        </a:rPr>
                        <a:t>11</a:t>
                      </a:r>
                      <a:endParaRPr sz="2400" i="0">
                        <a:solidFill>
                          <a:schemeClr val="dk1"/>
                        </a:solidFill>
                        <a:latin typeface="Calibri"/>
                        <a:ea typeface="Calibri"/>
                        <a:cs typeface="Calibri"/>
                        <a:sym typeface="Calibri"/>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IN" sz="2400" i="0">
                          <a:solidFill>
                            <a:schemeClr val="dk1"/>
                          </a:solidFill>
                          <a:latin typeface="Calibri"/>
                          <a:ea typeface="Calibri"/>
                          <a:cs typeface="Calibri"/>
                          <a:sym typeface="Calibri"/>
                        </a:rPr>
                        <a:t>15</a:t>
                      </a:r>
                      <a:endParaRPr sz="2400" i="0">
                        <a:solidFill>
                          <a:schemeClr val="dk1"/>
                        </a:solidFill>
                        <a:latin typeface="Calibri"/>
                        <a:ea typeface="Calibri"/>
                        <a:cs typeface="Calibri"/>
                        <a:sym typeface="Calibri"/>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IN" sz="2400" i="0">
                          <a:solidFill>
                            <a:schemeClr val="dk1"/>
                          </a:solidFill>
                          <a:latin typeface="Calibri"/>
                          <a:ea typeface="Calibri"/>
                          <a:cs typeface="Calibri"/>
                          <a:sym typeface="Calibri"/>
                        </a:rPr>
                        <a:t>17</a:t>
                      </a:r>
                      <a:endParaRPr sz="2400" i="0">
                        <a:solidFill>
                          <a:schemeClr val="dk1"/>
                        </a:solidFill>
                        <a:latin typeface="Calibri"/>
                        <a:ea typeface="Calibri"/>
                        <a:cs typeface="Calibri"/>
                        <a:sym typeface="Calibri"/>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IN" sz="2400" i="0">
                          <a:solidFill>
                            <a:schemeClr val="dk1"/>
                          </a:solidFill>
                          <a:latin typeface="Calibri"/>
                          <a:ea typeface="Calibri"/>
                          <a:cs typeface="Calibri"/>
                          <a:sym typeface="Calibri"/>
                        </a:rPr>
                        <a:t>19</a:t>
                      </a:r>
                      <a:endParaRPr sz="2400" i="0">
                        <a:solidFill>
                          <a:schemeClr val="dk1"/>
                        </a:solidFill>
                        <a:latin typeface="Calibri"/>
                        <a:ea typeface="Calibri"/>
                        <a:cs typeface="Calibri"/>
                        <a:sym typeface="Calibri"/>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IN" sz="2400" i="0">
                          <a:solidFill>
                            <a:schemeClr val="dk1"/>
                          </a:solidFill>
                          <a:latin typeface="Calibri"/>
                          <a:ea typeface="Calibri"/>
                          <a:cs typeface="Calibri"/>
                          <a:sym typeface="Calibri"/>
                        </a:rPr>
                        <a:t>21</a:t>
                      </a:r>
                      <a:endParaRPr sz="2400" i="0">
                        <a:solidFill>
                          <a:schemeClr val="dk1"/>
                        </a:solidFill>
                        <a:latin typeface="Calibri"/>
                        <a:ea typeface="Calibri"/>
                        <a:cs typeface="Calibri"/>
                        <a:sym typeface="Calibri"/>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IN" sz="2400" i="0">
                          <a:solidFill>
                            <a:schemeClr val="dk1"/>
                          </a:solidFill>
                          <a:latin typeface="Calibri"/>
                          <a:ea typeface="Calibri"/>
                          <a:cs typeface="Calibri"/>
                          <a:sym typeface="Calibri"/>
                        </a:rPr>
                        <a:t>23</a:t>
                      </a:r>
                      <a:endParaRPr sz="2400" i="0">
                        <a:solidFill>
                          <a:schemeClr val="dk1"/>
                        </a:solidFill>
                        <a:latin typeface="Calibri"/>
                        <a:ea typeface="Calibri"/>
                        <a:cs typeface="Calibri"/>
                        <a:sym typeface="Calibri"/>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IN" sz="2400" i="0">
                          <a:solidFill>
                            <a:schemeClr val="dk1"/>
                          </a:solidFill>
                          <a:latin typeface="Calibri"/>
                          <a:ea typeface="Calibri"/>
                          <a:cs typeface="Calibri"/>
                          <a:sym typeface="Calibri"/>
                        </a:rPr>
                        <a:t>25</a:t>
                      </a:r>
                      <a:endParaRPr sz="2400" i="0">
                        <a:solidFill>
                          <a:schemeClr val="dk1"/>
                        </a:solidFill>
                        <a:latin typeface="Calibri"/>
                        <a:ea typeface="Calibri"/>
                        <a:cs typeface="Calibri"/>
                        <a:sym typeface="Calibri"/>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734475">
                <a:tc>
                  <a:txBody>
                    <a:bodyPr/>
                    <a:lstStyle/>
                    <a:p>
                      <a:pPr marL="0" marR="0" lvl="0" indent="0" algn="ctr" rtl="0">
                        <a:spcBef>
                          <a:spcPts val="0"/>
                        </a:spcBef>
                        <a:spcAft>
                          <a:spcPts val="0"/>
                        </a:spcAft>
                        <a:buNone/>
                      </a:pPr>
                      <a:r>
                        <a:rPr lang="en-IN" sz="2400" i="0">
                          <a:solidFill>
                            <a:srgbClr val="538CD5"/>
                          </a:solidFill>
                          <a:latin typeface="Calibri"/>
                          <a:ea typeface="Calibri"/>
                          <a:cs typeface="Calibri"/>
                          <a:sym typeface="Calibri"/>
                        </a:rPr>
                        <a:t> </a:t>
                      </a:r>
                      <a:endParaRPr sz="2400" i="0">
                        <a:solidFill>
                          <a:srgbClr val="538CD5"/>
                        </a:solidFill>
                        <a:latin typeface="Calibri"/>
                        <a:ea typeface="Calibri"/>
                        <a:cs typeface="Calibri"/>
                        <a:sym typeface="Calibri"/>
                      </a:endParaRPr>
                    </a:p>
                    <a:p>
                      <a:pPr marL="0" marR="0" lvl="0" indent="0" algn="ctr" rtl="0">
                        <a:spcBef>
                          <a:spcPts val="0"/>
                        </a:spcBef>
                        <a:spcAft>
                          <a:spcPts val="0"/>
                        </a:spcAft>
                        <a:buNone/>
                      </a:pPr>
                      <a:r>
                        <a:rPr lang="en-IN" sz="2400" i="0">
                          <a:solidFill>
                            <a:srgbClr val="538CD5"/>
                          </a:solidFill>
                          <a:latin typeface="Calibri"/>
                          <a:ea typeface="Calibri"/>
                          <a:cs typeface="Calibri"/>
                          <a:sym typeface="Calibri"/>
                        </a:rPr>
                        <a:t>Inverse Modulo 26</a:t>
                      </a:r>
                      <a:endParaRPr sz="2400" i="0">
                        <a:solidFill>
                          <a:srgbClr val="538CD5"/>
                        </a:solidFill>
                        <a:latin typeface="Calibri"/>
                        <a:ea typeface="Calibri"/>
                        <a:cs typeface="Calibri"/>
                        <a:sym typeface="Calibri"/>
                      </a:endParaRPr>
                    </a:p>
                    <a:p>
                      <a:pPr marL="0" marR="0" lvl="0" indent="0" algn="ctr" rtl="0">
                        <a:spcBef>
                          <a:spcPts val="0"/>
                        </a:spcBef>
                        <a:spcAft>
                          <a:spcPts val="0"/>
                        </a:spcAft>
                        <a:buNone/>
                      </a:pPr>
                      <a:r>
                        <a:rPr lang="en-IN" sz="2400" i="0" baseline="30000">
                          <a:solidFill>
                            <a:srgbClr val="538CD5"/>
                          </a:solidFill>
                          <a:latin typeface="Calibri"/>
                          <a:ea typeface="Calibri"/>
                          <a:cs typeface="Calibri"/>
                          <a:sym typeface="Calibri"/>
                        </a:rPr>
                        <a:t> </a:t>
                      </a:r>
                      <a:endParaRPr sz="2400" i="0">
                        <a:solidFill>
                          <a:srgbClr val="538CD5"/>
                        </a:solidFill>
                        <a:latin typeface="Calibri"/>
                        <a:ea typeface="Calibri"/>
                        <a:cs typeface="Calibri"/>
                        <a:sym typeface="Calibri"/>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IN" sz="2400" i="0">
                          <a:solidFill>
                            <a:srgbClr val="538CD5"/>
                          </a:solidFill>
                          <a:latin typeface="Calibri"/>
                          <a:ea typeface="Calibri"/>
                          <a:cs typeface="Calibri"/>
                          <a:sym typeface="Calibri"/>
                        </a:rPr>
                        <a:t>1</a:t>
                      </a:r>
                      <a:endParaRPr sz="2400" i="0">
                        <a:solidFill>
                          <a:srgbClr val="538CD5"/>
                        </a:solidFill>
                        <a:latin typeface="Calibri"/>
                        <a:ea typeface="Calibri"/>
                        <a:cs typeface="Calibri"/>
                        <a:sym typeface="Calibri"/>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IN" sz="2400" i="0">
                          <a:solidFill>
                            <a:srgbClr val="538CD5"/>
                          </a:solidFill>
                          <a:latin typeface="Calibri"/>
                          <a:ea typeface="Calibri"/>
                          <a:cs typeface="Calibri"/>
                          <a:sym typeface="Calibri"/>
                        </a:rPr>
                        <a:t>9</a:t>
                      </a:r>
                      <a:endParaRPr sz="2400" i="0">
                        <a:solidFill>
                          <a:srgbClr val="538CD5"/>
                        </a:solidFill>
                        <a:latin typeface="Calibri"/>
                        <a:ea typeface="Calibri"/>
                        <a:cs typeface="Calibri"/>
                        <a:sym typeface="Calibri"/>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IN" sz="2400" i="0">
                          <a:solidFill>
                            <a:srgbClr val="538CD5"/>
                          </a:solidFill>
                          <a:latin typeface="Calibri"/>
                          <a:ea typeface="Calibri"/>
                          <a:cs typeface="Calibri"/>
                          <a:sym typeface="Calibri"/>
                        </a:rPr>
                        <a:t>21</a:t>
                      </a:r>
                      <a:endParaRPr sz="2400" i="0">
                        <a:solidFill>
                          <a:srgbClr val="538CD5"/>
                        </a:solidFill>
                        <a:latin typeface="Calibri"/>
                        <a:ea typeface="Calibri"/>
                        <a:cs typeface="Calibri"/>
                        <a:sym typeface="Calibri"/>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IN" sz="2400" i="0">
                          <a:solidFill>
                            <a:srgbClr val="538CD5"/>
                          </a:solidFill>
                          <a:latin typeface="Calibri"/>
                          <a:ea typeface="Calibri"/>
                          <a:cs typeface="Calibri"/>
                          <a:sym typeface="Calibri"/>
                        </a:rPr>
                        <a:t>15</a:t>
                      </a:r>
                      <a:endParaRPr sz="2400" i="0">
                        <a:solidFill>
                          <a:srgbClr val="538CD5"/>
                        </a:solidFill>
                        <a:latin typeface="Calibri"/>
                        <a:ea typeface="Calibri"/>
                        <a:cs typeface="Calibri"/>
                        <a:sym typeface="Calibri"/>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IN" sz="2400" i="0">
                          <a:solidFill>
                            <a:srgbClr val="538CD5"/>
                          </a:solidFill>
                          <a:latin typeface="Calibri"/>
                          <a:ea typeface="Calibri"/>
                          <a:cs typeface="Calibri"/>
                          <a:sym typeface="Calibri"/>
                        </a:rPr>
                        <a:t>3</a:t>
                      </a:r>
                      <a:endParaRPr sz="2400" i="0">
                        <a:solidFill>
                          <a:srgbClr val="538CD5"/>
                        </a:solidFill>
                        <a:latin typeface="Calibri"/>
                        <a:ea typeface="Calibri"/>
                        <a:cs typeface="Calibri"/>
                        <a:sym typeface="Calibri"/>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IN" sz="2400" i="0">
                          <a:solidFill>
                            <a:srgbClr val="538CD5"/>
                          </a:solidFill>
                          <a:latin typeface="Calibri"/>
                          <a:ea typeface="Calibri"/>
                          <a:cs typeface="Calibri"/>
                          <a:sym typeface="Calibri"/>
                        </a:rPr>
                        <a:t>19</a:t>
                      </a:r>
                      <a:endParaRPr sz="2400" i="0">
                        <a:solidFill>
                          <a:srgbClr val="538CD5"/>
                        </a:solidFill>
                        <a:latin typeface="Calibri"/>
                        <a:ea typeface="Calibri"/>
                        <a:cs typeface="Calibri"/>
                        <a:sym typeface="Calibri"/>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IN" sz="2400" i="0">
                          <a:solidFill>
                            <a:srgbClr val="538CD5"/>
                          </a:solidFill>
                          <a:latin typeface="Calibri"/>
                          <a:ea typeface="Calibri"/>
                          <a:cs typeface="Calibri"/>
                          <a:sym typeface="Calibri"/>
                        </a:rPr>
                        <a:t>7</a:t>
                      </a:r>
                      <a:endParaRPr sz="2400" i="0">
                        <a:solidFill>
                          <a:srgbClr val="538CD5"/>
                        </a:solidFill>
                        <a:latin typeface="Calibri"/>
                        <a:ea typeface="Calibri"/>
                        <a:cs typeface="Calibri"/>
                        <a:sym typeface="Calibri"/>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IN" sz="2400" i="0">
                          <a:solidFill>
                            <a:srgbClr val="538CD5"/>
                          </a:solidFill>
                          <a:latin typeface="Calibri"/>
                          <a:ea typeface="Calibri"/>
                          <a:cs typeface="Calibri"/>
                          <a:sym typeface="Calibri"/>
                        </a:rPr>
                        <a:t>23</a:t>
                      </a:r>
                      <a:endParaRPr sz="2400" i="0">
                        <a:solidFill>
                          <a:srgbClr val="538CD5"/>
                        </a:solidFill>
                        <a:latin typeface="Calibri"/>
                        <a:ea typeface="Calibri"/>
                        <a:cs typeface="Calibri"/>
                        <a:sym typeface="Calibri"/>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IN" sz="2400" i="0">
                          <a:solidFill>
                            <a:srgbClr val="538CD5"/>
                          </a:solidFill>
                          <a:latin typeface="Calibri"/>
                          <a:ea typeface="Calibri"/>
                          <a:cs typeface="Calibri"/>
                          <a:sym typeface="Calibri"/>
                        </a:rPr>
                        <a:t>11</a:t>
                      </a:r>
                      <a:endParaRPr sz="2400" i="0">
                        <a:solidFill>
                          <a:srgbClr val="538CD5"/>
                        </a:solidFill>
                        <a:latin typeface="Calibri"/>
                        <a:ea typeface="Calibri"/>
                        <a:cs typeface="Calibri"/>
                        <a:sym typeface="Calibri"/>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IN" sz="2400" i="0">
                          <a:solidFill>
                            <a:srgbClr val="538CD5"/>
                          </a:solidFill>
                          <a:latin typeface="Calibri"/>
                          <a:ea typeface="Calibri"/>
                          <a:cs typeface="Calibri"/>
                          <a:sym typeface="Calibri"/>
                        </a:rPr>
                        <a:t>5</a:t>
                      </a:r>
                      <a:endParaRPr sz="2400" i="0">
                        <a:solidFill>
                          <a:srgbClr val="538CD5"/>
                        </a:solidFill>
                        <a:latin typeface="Calibri"/>
                        <a:ea typeface="Calibri"/>
                        <a:cs typeface="Calibri"/>
                        <a:sym typeface="Calibri"/>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IN" sz="2400" i="0">
                          <a:solidFill>
                            <a:srgbClr val="538CD5"/>
                          </a:solidFill>
                          <a:latin typeface="Calibri"/>
                          <a:ea typeface="Calibri"/>
                          <a:cs typeface="Calibri"/>
                          <a:sym typeface="Calibri"/>
                        </a:rPr>
                        <a:t>17</a:t>
                      </a:r>
                      <a:endParaRPr sz="2400" i="0">
                        <a:solidFill>
                          <a:srgbClr val="538CD5"/>
                        </a:solidFill>
                        <a:latin typeface="Calibri"/>
                        <a:ea typeface="Calibri"/>
                        <a:cs typeface="Calibri"/>
                        <a:sym typeface="Calibri"/>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IN" sz="2400" i="0">
                          <a:solidFill>
                            <a:srgbClr val="538CD5"/>
                          </a:solidFill>
                          <a:latin typeface="Calibri"/>
                          <a:ea typeface="Calibri"/>
                          <a:cs typeface="Calibri"/>
                          <a:sym typeface="Calibri"/>
                        </a:rPr>
                        <a:t>25</a:t>
                      </a:r>
                      <a:endParaRPr sz="2400" i="0">
                        <a:solidFill>
                          <a:srgbClr val="538CD5"/>
                        </a:solidFill>
                        <a:latin typeface="Calibri"/>
                        <a:ea typeface="Calibri"/>
                        <a:cs typeface="Calibri"/>
                        <a:sym typeface="Calibri"/>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pic>
        <p:nvPicPr>
          <p:cNvPr id="718" name="Google Shape;718;p59"/>
          <p:cNvPicPr preferRelativeResize="0"/>
          <p:nvPr/>
        </p:nvPicPr>
        <p:blipFill rotWithShape="1">
          <a:blip r:embed="rId4">
            <a:alphaModFix/>
          </a:blip>
          <a:srcRect/>
          <a:stretch/>
        </p:blipFill>
        <p:spPr>
          <a:xfrm>
            <a:off x="273491" y="5429317"/>
            <a:ext cx="2243522" cy="432854"/>
          </a:xfrm>
          <a:prstGeom prst="rect">
            <a:avLst/>
          </a:prstGeom>
          <a:noFill/>
          <a:ln>
            <a:noFill/>
          </a:ln>
        </p:spPr>
      </p:pic>
      <p:pic>
        <p:nvPicPr>
          <p:cNvPr id="719" name="Google Shape;719;p59"/>
          <p:cNvPicPr preferRelativeResize="0"/>
          <p:nvPr/>
        </p:nvPicPr>
        <p:blipFill rotWithShape="1">
          <a:blip r:embed="rId5">
            <a:alphaModFix/>
          </a:blip>
          <a:srcRect/>
          <a:stretch/>
        </p:blipFill>
        <p:spPr>
          <a:xfrm>
            <a:off x="467544" y="5859672"/>
            <a:ext cx="8163252" cy="73768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pic>
        <p:nvPicPr>
          <p:cNvPr id="145" name="Google Shape;145;p6" descr="C:\Users\parul\Desktop\Untitled-1.png"/>
          <p:cNvPicPr preferRelativeResize="0"/>
          <p:nvPr/>
        </p:nvPicPr>
        <p:blipFill rotWithShape="1">
          <a:blip r:embed="rId3">
            <a:alphaModFix/>
          </a:blip>
          <a:srcRect/>
          <a:stretch/>
        </p:blipFill>
        <p:spPr>
          <a:xfrm>
            <a:off x="1857375" y="3071813"/>
            <a:ext cx="5430838" cy="2803525"/>
          </a:xfrm>
          <a:prstGeom prst="rect">
            <a:avLst/>
          </a:prstGeom>
          <a:noFill/>
          <a:ln>
            <a:noFill/>
          </a:ln>
        </p:spPr>
      </p:pic>
      <p:sp>
        <p:nvSpPr>
          <p:cNvPr id="146" name="Google Shape;146;p6"/>
          <p:cNvSpPr txBox="1"/>
          <p:nvPr/>
        </p:nvSpPr>
        <p:spPr>
          <a:xfrm>
            <a:off x="190500" y="2286000"/>
            <a:ext cx="8558213" cy="4819781"/>
          </a:xfrm>
          <a:prstGeom prst="rect">
            <a:avLst/>
          </a:prstGeom>
          <a:noFill/>
          <a:ln>
            <a:noFill/>
          </a:ln>
        </p:spPr>
        <p:txBody>
          <a:bodyPr spcFirstLastPara="1" wrap="square" lIns="91425" tIns="45700" rIns="91425" bIns="45700" anchor="t" anchorCtr="0">
            <a:spAutoFit/>
          </a:bodyPr>
          <a:lstStyle/>
          <a:p>
            <a:pPr marL="342900" marR="0" lvl="0" indent="-342900" algn="just" rtl="0">
              <a:spcBef>
                <a:spcPts val="0"/>
              </a:spcBef>
              <a:spcAft>
                <a:spcPts val="0"/>
              </a:spcAft>
              <a:buClr>
                <a:schemeClr val="dk1"/>
              </a:buClr>
              <a:buSzPts val="2400"/>
              <a:buFont typeface="Arial"/>
              <a:buChar char="•"/>
            </a:pPr>
            <a:r>
              <a:rPr lang="en-IN" sz="2400">
                <a:solidFill>
                  <a:schemeClr val="dk1"/>
                </a:solidFill>
                <a:latin typeface="Calibri"/>
                <a:ea typeface="Calibri"/>
                <a:cs typeface="Calibri"/>
                <a:sym typeface="Calibri"/>
              </a:rPr>
              <a:t>An original message is known as the </a:t>
            </a:r>
            <a:r>
              <a:rPr lang="en-IN" sz="2400" b="1">
                <a:solidFill>
                  <a:schemeClr val="dk2"/>
                </a:solidFill>
                <a:latin typeface="Calibri"/>
                <a:ea typeface="Calibri"/>
                <a:cs typeface="Calibri"/>
                <a:sym typeface="Calibri"/>
              </a:rPr>
              <a:t>plaintext</a:t>
            </a:r>
            <a:r>
              <a:rPr lang="en-IN" sz="2400">
                <a:solidFill>
                  <a:schemeClr val="dk1"/>
                </a:solidFill>
                <a:latin typeface="Calibri"/>
                <a:ea typeface="Calibri"/>
                <a:cs typeface="Calibri"/>
                <a:sym typeface="Calibri"/>
              </a:rPr>
              <a:t>,</a:t>
            </a:r>
            <a:r>
              <a:rPr lang="en-IN" sz="2400" b="1">
                <a:solidFill>
                  <a:schemeClr val="dk1"/>
                </a:solidFill>
                <a:latin typeface="Calibri"/>
                <a:ea typeface="Calibri"/>
                <a:cs typeface="Calibri"/>
                <a:sym typeface="Calibri"/>
              </a:rPr>
              <a:t> </a:t>
            </a:r>
            <a:r>
              <a:rPr lang="en-IN" sz="2400">
                <a:solidFill>
                  <a:schemeClr val="dk1"/>
                </a:solidFill>
                <a:latin typeface="Calibri"/>
                <a:ea typeface="Calibri"/>
                <a:cs typeface="Calibri"/>
                <a:sym typeface="Calibri"/>
              </a:rPr>
              <a:t>while the coded message is called the</a:t>
            </a:r>
            <a:r>
              <a:rPr lang="en-IN" sz="2400" b="1">
                <a:solidFill>
                  <a:schemeClr val="dk1"/>
                </a:solidFill>
                <a:latin typeface="Calibri"/>
                <a:ea typeface="Calibri"/>
                <a:cs typeface="Calibri"/>
                <a:sym typeface="Calibri"/>
              </a:rPr>
              <a:t> </a:t>
            </a:r>
            <a:r>
              <a:rPr lang="en-IN" sz="2400" b="1">
                <a:solidFill>
                  <a:schemeClr val="dk2"/>
                </a:solidFill>
                <a:latin typeface="Calibri"/>
                <a:ea typeface="Calibri"/>
                <a:cs typeface="Calibri"/>
                <a:sym typeface="Calibri"/>
              </a:rPr>
              <a:t>cipher text</a:t>
            </a:r>
            <a:r>
              <a:rPr lang="en-IN" sz="2400">
                <a:solidFill>
                  <a:schemeClr val="dk1"/>
                </a:solidFill>
                <a:latin typeface="Calibri"/>
                <a:ea typeface="Calibri"/>
                <a:cs typeface="Calibri"/>
                <a:sym typeface="Calibri"/>
              </a:rPr>
              <a:t>. </a:t>
            </a:r>
            <a:endParaRPr/>
          </a:p>
          <a:p>
            <a:pPr marL="342900" marR="0" lvl="0" indent="-190500" algn="just" rtl="0">
              <a:spcBef>
                <a:spcPts val="480"/>
              </a:spcBef>
              <a:spcAft>
                <a:spcPts val="0"/>
              </a:spcAft>
              <a:buClr>
                <a:schemeClr val="dk1"/>
              </a:buClr>
              <a:buSzPts val="2400"/>
              <a:buFont typeface="Arial"/>
              <a:buNone/>
            </a:pPr>
            <a:endParaRPr sz="2400">
              <a:solidFill>
                <a:schemeClr val="dk1"/>
              </a:solidFill>
              <a:latin typeface="Calibri"/>
              <a:ea typeface="Calibri"/>
              <a:cs typeface="Calibri"/>
              <a:sym typeface="Calibri"/>
            </a:endParaRPr>
          </a:p>
          <a:p>
            <a:pPr marL="342900" marR="0" lvl="0" indent="-190500" algn="just" rtl="0">
              <a:spcBef>
                <a:spcPts val="480"/>
              </a:spcBef>
              <a:spcAft>
                <a:spcPts val="0"/>
              </a:spcAft>
              <a:buClr>
                <a:schemeClr val="dk1"/>
              </a:buClr>
              <a:buSzPts val="2400"/>
              <a:buFont typeface="Arial"/>
              <a:buNone/>
            </a:pPr>
            <a:endParaRPr sz="2400">
              <a:solidFill>
                <a:schemeClr val="dk1"/>
              </a:solidFill>
              <a:latin typeface="Calibri"/>
              <a:ea typeface="Calibri"/>
              <a:cs typeface="Calibri"/>
              <a:sym typeface="Calibri"/>
            </a:endParaRPr>
          </a:p>
          <a:p>
            <a:pPr marL="0" marR="0" lvl="0" indent="0" algn="just" rtl="0">
              <a:spcBef>
                <a:spcPts val="480"/>
              </a:spcBef>
              <a:spcAft>
                <a:spcPts val="0"/>
              </a:spcAft>
              <a:buClr>
                <a:schemeClr val="dk1"/>
              </a:buClr>
              <a:buSzPts val="2400"/>
              <a:buFont typeface="Arial"/>
              <a:buNone/>
            </a:pPr>
            <a:endParaRPr sz="2400">
              <a:solidFill>
                <a:schemeClr val="dk1"/>
              </a:solidFill>
              <a:latin typeface="Calibri"/>
              <a:ea typeface="Calibri"/>
              <a:cs typeface="Calibri"/>
              <a:sym typeface="Calibri"/>
            </a:endParaRPr>
          </a:p>
          <a:p>
            <a:pPr marL="0" marR="0" lvl="0" indent="0" algn="just" rtl="0">
              <a:spcBef>
                <a:spcPts val="480"/>
              </a:spcBef>
              <a:spcAft>
                <a:spcPts val="0"/>
              </a:spcAft>
              <a:buClr>
                <a:schemeClr val="dk1"/>
              </a:buClr>
              <a:buSzPts val="2400"/>
              <a:buFont typeface="Arial"/>
              <a:buNone/>
            </a:pPr>
            <a:endParaRPr sz="2400">
              <a:solidFill>
                <a:schemeClr val="dk1"/>
              </a:solidFill>
              <a:latin typeface="Calibri"/>
              <a:ea typeface="Calibri"/>
              <a:cs typeface="Calibri"/>
              <a:sym typeface="Calibri"/>
            </a:endParaRPr>
          </a:p>
          <a:p>
            <a:pPr marL="0" marR="0" lvl="0" indent="0" algn="just" rtl="0">
              <a:spcBef>
                <a:spcPts val="480"/>
              </a:spcBef>
              <a:spcAft>
                <a:spcPts val="0"/>
              </a:spcAft>
              <a:buClr>
                <a:schemeClr val="dk1"/>
              </a:buClr>
              <a:buSzPts val="2400"/>
              <a:buFont typeface="Arial"/>
              <a:buNone/>
            </a:pPr>
            <a:endParaRPr sz="2400">
              <a:solidFill>
                <a:schemeClr val="dk1"/>
              </a:solidFill>
              <a:latin typeface="Calibri"/>
              <a:ea typeface="Calibri"/>
              <a:cs typeface="Calibri"/>
              <a:sym typeface="Calibri"/>
            </a:endParaRPr>
          </a:p>
          <a:p>
            <a:pPr marL="0" marR="0" lvl="0" indent="0" algn="just" rtl="0">
              <a:spcBef>
                <a:spcPts val="480"/>
              </a:spcBef>
              <a:spcAft>
                <a:spcPts val="0"/>
              </a:spcAft>
              <a:buClr>
                <a:schemeClr val="dk1"/>
              </a:buClr>
              <a:buSzPts val="2400"/>
              <a:buFont typeface="Arial"/>
              <a:buNone/>
            </a:pPr>
            <a:endParaRPr sz="2400">
              <a:solidFill>
                <a:schemeClr val="dk1"/>
              </a:solidFill>
              <a:latin typeface="Calibri"/>
              <a:ea typeface="Calibri"/>
              <a:cs typeface="Calibri"/>
              <a:sym typeface="Calibri"/>
            </a:endParaRPr>
          </a:p>
          <a:p>
            <a:pPr marL="0" marR="0" lvl="0" indent="0" algn="just" rtl="0">
              <a:spcBef>
                <a:spcPts val="480"/>
              </a:spcBef>
              <a:spcAft>
                <a:spcPts val="0"/>
              </a:spcAft>
              <a:buClr>
                <a:schemeClr val="dk1"/>
              </a:buClr>
              <a:buSzPts val="2400"/>
              <a:buFont typeface="Arial"/>
              <a:buNone/>
            </a:pPr>
            <a:endParaRPr sz="2400">
              <a:solidFill>
                <a:schemeClr val="dk1"/>
              </a:solidFill>
              <a:latin typeface="Calibri"/>
              <a:ea typeface="Calibri"/>
              <a:cs typeface="Calibri"/>
              <a:sym typeface="Calibri"/>
            </a:endParaRPr>
          </a:p>
          <a:p>
            <a:pPr marL="0" marR="0" lvl="0" indent="0" algn="l" rtl="0">
              <a:spcBef>
                <a:spcPts val="480"/>
              </a:spcBef>
              <a:spcAft>
                <a:spcPts val="0"/>
              </a:spcAft>
              <a:buClr>
                <a:schemeClr val="dk1"/>
              </a:buClr>
              <a:buSzPts val="2400"/>
              <a:buFont typeface="Arial"/>
              <a:buNone/>
            </a:pPr>
            <a:r>
              <a:rPr lang="en-IN" sz="2400" b="1">
                <a:solidFill>
                  <a:schemeClr val="dk1"/>
                </a:solidFill>
                <a:latin typeface="Calibri"/>
                <a:ea typeface="Calibri"/>
                <a:cs typeface="Calibri"/>
                <a:sym typeface="Calibri"/>
              </a:rPr>
              <a:t>				   </a:t>
            </a:r>
            <a:r>
              <a:rPr lang="en-IN" sz="800" b="1">
                <a:solidFill>
                  <a:schemeClr val="dk1"/>
                </a:solidFill>
                <a:latin typeface="Calibri"/>
                <a:ea typeface="Calibri"/>
                <a:cs typeface="Calibri"/>
                <a:sym typeface="Calibri"/>
              </a:rPr>
              <a:t>Symmetric Cipher Model </a:t>
            </a:r>
            <a:r>
              <a:rPr lang="en-IN" sz="800" b="1" baseline="30000">
                <a:solidFill>
                  <a:schemeClr val="dk1"/>
                </a:solidFill>
                <a:latin typeface="Calibri"/>
                <a:ea typeface="Calibri"/>
                <a:cs typeface="Calibri"/>
                <a:sym typeface="Calibri"/>
              </a:rPr>
              <a:t>[4]</a:t>
            </a:r>
            <a:endParaRPr sz="800" baseline="30000">
              <a:solidFill>
                <a:schemeClr val="dk1"/>
              </a:solidFill>
              <a:latin typeface="Calibri"/>
              <a:ea typeface="Calibri"/>
              <a:cs typeface="Calibri"/>
              <a:sym typeface="Calibri"/>
            </a:endParaRPr>
          </a:p>
          <a:p>
            <a:pPr marL="0" marR="0" lvl="0" indent="0" algn="l" rtl="0">
              <a:spcBef>
                <a:spcPts val="480"/>
              </a:spcBef>
              <a:spcAft>
                <a:spcPts val="0"/>
              </a:spcAft>
              <a:buClr>
                <a:schemeClr val="dk1"/>
              </a:buClr>
              <a:buSzPts val="2400"/>
              <a:buFont typeface="Arial"/>
              <a:buNone/>
            </a:pPr>
            <a:endParaRPr sz="2400">
              <a:solidFill>
                <a:schemeClr val="dk1"/>
              </a:solidFill>
              <a:latin typeface="Calibri"/>
              <a:ea typeface="Calibri"/>
              <a:cs typeface="Calibri"/>
              <a:sym typeface="Calibri"/>
            </a:endParaRPr>
          </a:p>
        </p:txBody>
      </p:sp>
      <p:sp>
        <p:nvSpPr>
          <p:cNvPr id="147" name="Google Shape;147;p6"/>
          <p:cNvSpPr/>
          <p:nvPr/>
        </p:nvSpPr>
        <p:spPr>
          <a:xfrm>
            <a:off x="0" y="1643063"/>
            <a:ext cx="9144000" cy="642937"/>
          </a:xfrm>
          <a:prstGeom prst="rect">
            <a:avLst/>
          </a:prstGeom>
          <a:solidFill>
            <a:srgbClr val="1F497D"/>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148" name="Google Shape;148;p6"/>
          <p:cNvSpPr/>
          <p:nvPr/>
        </p:nvSpPr>
        <p:spPr>
          <a:xfrm>
            <a:off x="190500" y="1687513"/>
            <a:ext cx="8763000" cy="55403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lt1"/>
              </a:buClr>
              <a:buSzPts val="3000"/>
              <a:buFont typeface="Arial"/>
              <a:buNone/>
            </a:pPr>
            <a:r>
              <a:rPr lang="en-IN" sz="3000" b="1">
                <a:solidFill>
                  <a:schemeClr val="lt1"/>
                </a:solidFill>
                <a:latin typeface="Calibri"/>
                <a:ea typeface="Calibri"/>
                <a:cs typeface="Calibri"/>
                <a:sym typeface="Calibri"/>
              </a:rPr>
              <a:t>Symmetric Cipher Model (Conventional Encryption)</a:t>
            </a:r>
            <a:endParaRPr sz="3000" b="1">
              <a:solidFill>
                <a:schemeClr val="lt1"/>
              </a:solidFill>
              <a:latin typeface="Calibri"/>
              <a:ea typeface="Calibri"/>
              <a:cs typeface="Calibri"/>
              <a:sym typeface="Calibri"/>
            </a:endParaRPr>
          </a:p>
        </p:txBody>
      </p:sp>
      <p:sp>
        <p:nvSpPr>
          <p:cNvPr id="149" name="Google Shape;149;p6"/>
          <p:cNvSpPr/>
          <p:nvPr/>
        </p:nvSpPr>
        <p:spPr>
          <a:xfrm>
            <a:off x="4447607" y="3244334"/>
            <a:ext cx="24878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a:solidFill>
                  <a:schemeClr val="dk1"/>
                </a:solidFill>
                <a:latin typeface="Arial"/>
                <a:ea typeface="Arial"/>
                <a:cs typeface="Arial"/>
                <a:sym typeface="Arial"/>
              </a:rPr>
              <a:t> </a:t>
            </a:r>
            <a:endParaRPr/>
          </a:p>
        </p:txBody>
      </p:sp>
      <p:sp>
        <p:nvSpPr>
          <p:cNvPr id="150" name="Google Shape;150;p6"/>
          <p:cNvSpPr/>
          <p:nvPr/>
        </p:nvSpPr>
        <p:spPr>
          <a:xfrm>
            <a:off x="4447607" y="3244334"/>
            <a:ext cx="24878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a:solidFill>
                  <a:schemeClr val="dk1"/>
                </a:solidFill>
                <a:latin typeface="Arial"/>
                <a:ea typeface="Arial"/>
                <a:cs typeface="Arial"/>
                <a:sym typeface="Arial"/>
              </a:rPr>
              <a:t> </a:t>
            </a:r>
            <a:endParaRPr/>
          </a:p>
        </p:txBody>
      </p:sp>
      <p:sp>
        <p:nvSpPr>
          <p:cNvPr id="151" name="Google Shape;151;p6"/>
          <p:cNvSpPr/>
          <p:nvPr/>
        </p:nvSpPr>
        <p:spPr>
          <a:xfrm>
            <a:off x="4447607" y="3244334"/>
            <a:ext cx="24878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a:solidFill>
                  <a:schemeClr val="dk1"/>
                </a:solidFill>
                <a:latin typeface="Arial"/>
                <a:ea typeface="Arial"/>
                <a:cs typeface="Arial"/>
                <a:sym typeface="Arial"/>
              </a:rPr>
              <a:t> </a:t>
            </a:r>
            <a:endParaRPr/>
          </a:p>
        </p:txBody>
      </p:sp>
      <p:pic>
        <p:nvPicPr>
          <p:cNvPr id="152" name="Google Shape;152;p6"/>
          <p:cNvPicPr preferRelativeResize="0"/>
          <p:nvPr/>
        </p:nvPicPr>
        <p:blipFill rotWithShape="1">
          <a:blip r:embed="rId4">
            <a:alphaModFix/>
          </a:blip>
          <a:srcRect/>
          <a:stretch/>
        </p:blipFill>
        <p:spPr>
          <a:xfrm>
            <a:off x="589682" y="3264023"/>
            <a:ext cx="8136905" cy="2960958"/>
          </a:xfrm>
          <a:prstGeom prst="rect">
            <a:avLst/>
          </a:prstGeom>
          <a:noFill/>
          <a:ln w="38100" cap="sq" cmpd="sng">
            <a:solidFill>
              <a:srgbClr val="000000"/>
            </a:solidFill>
            <a:prstDash val="solid"/>
            <a:miter lim="800000"/>
            <a:headEnd type="none" w="sm" len="sm"/>
            <a:tailEnd type="none" w="sm" len="sm"/>
          </a:ln>
          <a:effectLst>
            <a:outerShdw blurRad="50800" dist="38100" dir="2700000" algn="tl" rotWithShape="0">
              <a:srgbClr val="000000">
                <a:alpha val="42745"/>
              </a:srgbClr>
            </a:outerShdw>
          </a:effectLst>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724"/>
        <p:cNvGrpSpPr/>
        <p:nvPr/>
      </p:nvGrpSpPr>
      <p:grpSpPr>
        <a:xfrm>
          <a:off x="0" y="0"/>
          <a:ext cx="0" cy="0"/>
          <a:chOff x="0" y="0"/>
          <a:chExt cx="0" cy="0"/>
        </a:xfrm>
      </p:grpSpPr>
      <p:pic>
        <p:nvPicPr>
          <p:cNvPr id="726" name="Google Shape;726;p60" descr="C:\Users\parul\Desktop\Untitled-1.png"/>
          <p:cNvPicPr preferRelativeResize="0"/>
          <p:nvPr/>
        </p:nvPicPr>
        <p:blipFill rotWithShape="1">
          <a:blip r:embed="rId3">
            <a:alphaModFix/>
          </a:blip>
          <a:srcRect/>
          <a:stretch/>
        </p:blipFill>
        <p:spPr>
          <a:xfrm>
            <a:off x="1856581" y="3118971"/>
            <a:ext cx="5430838" cy="2803525"/>
          </a:xfrm>
          <a:prstGeom prst="rect">
            <a:avLst/>
          </a:prstGeom>
          <a:noFill/>
          <a:ln>
            <a:noFill/>
          </a:ln>
        </p:spPr>
      </p:pic>
      <p:sp>
        <p:nvSpPr>
          <p:cNvPr id="727" name="Google Shape;727;p60"/>
          <p:cNvSpPr/>
          <p:nvPr/>
        </p:nvSpPr>
        <p:spPr>
          <a:xfrm>
            <a:off x="0" y="1643063"/>
            <a:ext cx="9144000" cy="642937"/>
          </a:xfrm>
          <a:prstGeom prst="rect">
            <a:avLst/>
          </a:prstGeom>
          <a:solidFill>
            <a:srgbClr val="1F497D"/>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lt1"/>
              </a:buClr>
              <a:buSzPts val="3000"/>
              <a:buFont typeface="Arial"/>
              <a:buNone/>
            </a:pPr>
            <a:r>
              <a:rPr lang="en-IN" sz="3000">
                <a:solidFill>
                  <a:schemeClr val="lt1"/>
                </a:solidFill>
                <a:latin typeface="Calibri"/>
                <a:ea typeface="Calibri"/>
                <a:cs typeface="Calibri"/>
                <a:sym typeface="Calibri"/>
              </a:rPr>
              <a:t>Step: 3 Multiply with adjoin of matrix </a:t>
            </a:r>
            <a:endParaRPr sz="3000">
              <a:solidFill>
                <a:schemeClr val="lt1"/>
              </a:solidFill>
              <a:latin typeface="Calibri"/>
              <a:ea typeface="Calibri"/>
              <a:cs typeface="Calibri"/>
              <a:sym typeface="Calibri"/>
            </a:endParaRPr>
          </a:p>
        </p:txBody>
      </p:sp>
      <p:sp>
        <p:nvSpPr>
          <p:cNvPr id="728" name="Google Shape;728;p60"/>
          <p:cNvSpPr/>
          <p:nvPr/>
        </p:nvSpPr>
        <p:spPr>
          <a:xfrm>
            <a:off x="190500" y="1687513"/>
            <a:ext cx="8763000" cy="55403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3000"/>
              <a:buFont typeface="Arial"/>
              <a:buNone/>
            </a:pPr>
            <a:endParaRPr sz="3000" b="1">
              <a:solidFill>
                <a:schemeClr val="lt1"/>
              </a:solidFill>
              <a:latin typeface="Calibri"/>
              <a:ea typeface="Calibri"/>
              <a:cs typeface="Calibri"/>
              <a:sym typeface="Calibri"/>
            </a:endParaRPr>
          </a:p>
        </p:txBody>
      </p:sp>
      <p:pic>
        <p:nvPicPr>
          <p:cNvPr id="729" name="Google Shape;729;p60"/>
          <p:cNvPicPr preferRelativeResize="0">
            <a:picLocks noGrp="1"/>
          </p:cNvPicPr>
          <p:nvPr>
            <p:ph type="body" idx="1"/>
          </p:nvPr>
        </p:nvPicPr>
        <p:blipFill rotWithShape="1">
          <a:blip r:embed="rId4">
            <a:alphaModFix/>
          </a:blip>
          <a:srcRect/>
          <a:stretch/>
        </p:blipFill>
        <p:spPr>
          <a:xfrm>
            <a:off x="467544" y="2944293"/>
            <a:ext cx="7713865" cy="683988"/>
          </a:xfrm>
          <a:prstGeom prst="rect">
            <a:avLst/>
          </a:prstGeom>
          <a:noFill/>
          <a:ln>
            <a:noFill/>
          </a:ln>
        </p:spPr>
      </p:pic>
      <p:pic>
        <p:nvPicPr>
          <p:cNvPr id="730" name="Google Shape;730;p60"/>
          <p:cNvPicPr preferRelativeResize="0"/>
          <p:nvPr/>
        </p:nvPicPr>
        <p:blipFill rotWithShape="1">
          <a:blip r:embed="rId5">
            <a:alphaModFix/>
          </a:blip>
          <a:srcRect/>
          <a:stretch/>
        </p:blipFill>
        <p:spPr>
          <a:xfrm>
            <a:off x="467544" y="4581128"/>
            <a:ext cx="7188425" cy="695654"/>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735"/>
        <p:cNvGrpSpPr/>
        <p:nvPr/>
      </p:nvGrpSpPr>
      <p:grpSpPr>
        <a:xfrm>
          <a:off x="0" y="0"/>
          <a:ext cx="0" cy="0"/>
          <a:chOff x="0" y="0"/>
          <a:chExt cx="0" cy="0"/>
        </a:xfrm>
      </p:grpSpPr>
      <p:pic>
        <p:nvPicPr>
          <p:cNvPr id="737" name="Google Shape;737;p61" descr="C:\Users\parul\Desktop\Untitled-1.png"/>
          <p:cNvPicPr preferRelativeResize="0"/>
          <p:nvPr/>
        </p:nvPicPr>
        <p:blipFill rotWithShape="1">
          <a:blip r:embed="rId3">
            <a:alphaModFix/>
          </a:blip>
          <a:srcRect/>
          <a:stretch/>
        </p:blipFill>
        <p:spPr>
          <a:xfrm>
            <a:off x="1856581" y="3118971"/>
            <a:ext cx="5430838" cy="2803525"/>
          </a:xfrm>
          <a:prstGeom prst="rect">
            <a:avLst/>
          </a:prstGeom>
          <a:noFill/>
          <a:ln>
            <a:noFill/>
          </a:ln>
        </p:spPr>
      </p:pic>
      <p:sp>
        <p:nvSpPr>
          <p:cNvPr id="738" name="Google Shape;738;p61"/>
          <p:cNvSpPr/>
          <p:nvPr/>
        </p:nvSpPr>
        <p:spPr>
          <a:xfrm>
            <a:off x="0" y="1643063"/>
            <a:ext cx="9144000" cy="642937"/>
          </a:xfrm>
          <a:prstGeom prst="rect">
            <a:avLst/>
          </a:prstGeom>
          <a:solidFill>
            <a:srgbClr val="1F497D"/>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lt1"/>
              </a:buClr>
              <a:buSzPts val="3000"/>
              <a:buFont typeface="Arial"/>
              <a:buNone/>
            </a:pPr>
            <a:r>
              <a:rPr lang="en-IN" sz="3000" b="1">
                <a:solidFill>
                  <a:schemeClr val="lt1"/>
                </a:solidFill>
                <a:latin typeface="Calibri"/>
                <a:ea typeface="Calibri"/>
                <a:cs typeface="Calibri"/>
                <a:sym typeface="Calibri"/>
              </a:rPr>
              <a:t>Hill Cipher Encryption</a:t>
            </a:r>
            <a:endParaRPr sz="3000" b="1">
              <a:solidFill>
                <a:schemeClr val="lt1"/>
              </a:solidFill>
              <a:latin typeface="Calibri"/>
              <a:ea typeface="Calibri"/>
              <a:cs typeface="Calibri"/>
              <a:sym typeface="Calibri"/>
            </a:endParaRPr>
          </a:p>
        </p:txBody>
      </p:sp>
      <p:sp>
        <p:nvSpPr>
          <p:cNvPr id="739" name="Google Shape;739;p61"/>
          <p:cNvSpPr/>
          <p:nvPr/>
        </p:nvSpPr>
        <p:spPr>
          <a:xfrm>
            <a:off x="190500" y="1687513"/>
            <a:ext cx="8763000" cy="55403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3000"/>
              <a:buFont typeface="Arial"/>
              <a:buNone/>
            </a:pPr>
            <a:endParaRPr sz="3000" b="1">
              <a:solidFill>
                <a:schemeClr val="lt1"/>
              </a:solidFill>
              <a:latin typeface="Calibri"/>
              <a:ea typeface="Calibri"/>
              <a:cs typeface="Calibri"/>
              <a:sym typeface="Calibri"/>
            </a:endParaRPr>
          </a:p>
        </p:txBody>
      </p:sp>
      <p:pic>
        <p:nvPicPr>
          <p:cNvPr id="740" name="Google Shape;740;p61"/>
          <p:cNvPicPr preferRelativeResize="0">
            <a:picLocks noGrp="1"/>
          </p:cNvPicPr>
          <p:nvPr>
            <p:ph type="body" idx="1"/>
          </p:nvPr>
        </p:nvPicPr>
        <p:blipFill rotWithShape="1">
          <a:blip r:embed="rId4">
            <a:alphaModFix/>
          </a:blip>
          <a:srcRect/>
          <a:stretch/>
        </p:blipFill>
        <p:spPr>
          <a:xfrm>
            <a:off x="165373" y="2394369"/>
            <a:ext cx="3981033" cy="688908"/>
          </a:xfrm>
          <a:prstGeom prst="rect">
            <a:avLst/>
          </a:prstGeom>
          <a:noFill/>
          <a:ln>
            <a:noFill/>
          </a:ln>
        </p:spPr>
      </p:pic>
      <p:pic>
        <p:nvPicPr>
          <p:cNvPr id="741" name="Google Shape;741;p61"/>
          <p:cNvPicPr preferRelativeResize="0"/>
          <p:nvPr/>
        </p:nvPicPr>
        <p:blipFill rotWithShape="1">
          <a:blip r:embed="rId5">
            <a:alphaModFix/>
          </a:blip>
          <a:srcRect/>
          <a:stretch/>
        </p:blipFill>
        <p:spPr>
          <a:xfrm>
            <a:off x="4546456" y="2448795"/>
            <a:ext cx="4188315" cy="652329"/>
          </a:xfrm>
          <a:prstGeom prst="rect">
            <a:avLst/>
          </a:prstGeom>
          <a:noFill/>
          <a:ln>
            <a:noFill/>
          </a:ln>
        </p:spPr>
      </p:pic>
      <p:pic>
        <p:nvPicPr>
          <p:cNvPr id="4" name="Picture 3">
            <a:extLst>
              <a:ext uri="{FF2B5EF4-FFF2-40B4-BE49-F238E27FC236}">
                <a16:creationId xmlns:a16="http://schemas.microsoft.com/office/drawing/2014/main" id="{FD0CECAC-8AF9-4FE2-A420-4D02EEFF8C07}"/>
              </a:ext>
            </a:extLst>
          </p:cNvPr>
          <p:cNvPicPr>
            <a:picLocks noChangeAspect="1"/>
          </p:cNvPicPr>
          <p:nvPr/>
        </p:nvPicPr>
        <p:blipFill>
          <a:blip r:embed="rId6"/>
          <a:stretch>
            <a:fillRect/>
          </a:stretch>
        </p:blipFill>
        <p:spPr>
          <a:xfrm>
            <a:off x="0" y="3083277"/>
            <a:ext cx="9144000" cy="3561544"/>
          </a:xfrm>
          <a:prstGeom prst="rect">
            <a:avLst/>
          </a:prstGeom>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746"/>
        <p:cNvGrpSpPr/>
        <p:nvPr/>
      </p:nvGrpSpPr>
      <p:grpSpPr>
        <a:xfrm>
          <a:off x="0" y="0"/>
          <a:ext cx="0" cy="0"/>
          <a:chOff x="0" y="0"/>
          <a:chExt cx="0" cy="0"/>
        </a:xfrm>
      </p:grpSpPr>
      <p:pic>
        <p:nvPicPr>
          <p:cNvPr id="748" name="Google Shape;748;p62" descr="C:\Users\parul\Desktop\Untitled-1.png"/>
          <p:cNvPicPr preferRelativeResize="0"/>
          <p:nvPr/>
        </p:nvPicPr>
        <p:blipFill rotWithShape="1">
          <a:blip r:embed="rId3">
            <a:alphaModFix/>
          </a:blip>
          <a:srcRect/>
          <a:stretch/>
        </p:blipFill>
        <p:spPr>
          <a:xfrm>
            <a:off x="1857375" y="3071813"/>
            <a:ext cx="5430838" cy="2803525"/>
          </a:xfrm>
          <a:prstGeom prst="rect">
            <a:avLst/>
          </a:prstGeom>
          <a:noFill/>
          <a:ln>
            <a:noFill/>
          </a:ln>
        </p:spPr>
      </p:pic>
      <p:sp>
        <p:nvSpPr>
          <p:cNvPr id="749" name="Google Shape;749;p62"/>
          <p:cNvSpPr txBox="1"/>
          <p:nvPr/>
        </p:nvSpPr>
        <p:spPr>
          <a:xfrm>
            <a:off x="0" y="2180998"/>
            <a:ext cx="9144000" cy="356405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Calibri"/>
              <a:ea typeface="Calibri"/>
              <a:cs typeface="Calibri"/>
              <a:sym typeface="Calibri"/>
            </a:endParaRPr>
          </a:p>
          <a:p>
            <a:pPr marL="0" marR="0" lvl="0" indent="0" algn="l" rtl="0">
              <a:spcBef>
                <a:spcPts val="480"/>
              </a:spcBef>
              <a:spcAft>
                <a:spcPts val="0"/>
              </a:spcAft>
              <a:buClr>
                <a:schemeClr val="dk1"/>
              </a:buClr>
              <a:buSzPts val="2400"/>
              <a:buFont typeface="Arial"/>
              <a:buNone/>
            </a:pPr>
            <a:endParaRPr sz="2400">
              <a:solidFill>
                <a:schemeClr val="dk1"/>
              </a:solidFill>
              <a:latin typeface="Calibri"/>
              <a:ea typeface="Calibri"/>
              <a:cs typeface="Calibri"/>
              <a:sym typeface="Calibri"/>
            </a:endParaRPr>
          </a:p>
          <a:p>
            <a:pPr marL="0" marR="0" lvl="0" indent="0" algn="l" rtl="0">
              <a:spcBef>
                <a:spcPts val="480"/>
              </a:spcBef>
              <a:spcAft>
                <a:spcPts val="0"/>
              </a:spcAft>
              <a:buClr>
                <a:schemeClr val="dk1"/>
              </a:buClr>
              <a:buSzPts val="2400"/>
              <a:buFont typeface="Arial"/>
              <a:buNone/>
            </a:pPr>
            <a:endParaRPr sz="2400">
              <a:solidFill>
                <a:schemeClr val="dk1"/>
              </a:solidFill>
              <a:latin typeface="Calibri"/>
              <a:ea typeface="Calibri"/>
              <a:cs typeface="Calibri"/>
              <a:sym typeface="Calibri"/>
            </a:endParaRPr>
          </a:p>
          <a:p>
            <a:pPr marL="0" marR="0" lvl="0" indent="0" algn="l" rtl="0">
              <a:spcBef>
                <a:spcPts val="480"/>
              </a:spcBef>
              <a:spcAft>
                <a:spcPts val="0"/>
              </a:spcAft>
              <a:buClr>
                <a:schemeClr val="dk1"/>
              </a:buClr>
              <a:buSzPts val="2400"/>
              <a:buFont typeface="Arial"/>
              <a:buNone/>
            </a:pPr>
            <a:endParaRPr sz="2400">
              <a:solidFill>
                <a:schemeClr val="dk1"/>
              </a:solidFill>
              <a:latin typeface="Calibri"/>
              <a:ea typeface="Calibri"/>
              <a:cs typeface="Calibri"/>
              <a:sym typeface="Calibri"/>
            </a:endParaRPr>
          </a:p>
          <a:p>
            <a:pPr marL="0" marR="0" lvl="0" indent="0" algn="ctr" rtl="0">
              <a:spcBef>
                <a:spcPts val="480"/>
              </a:spcBef>
              <a:spcAft>
                <a:spcPts val="0"/>
              </a:spcAft>
              <a:buClr>
                <a:schemeClr val="dk1"/>
              </a:buClr>
              <a:buSzPts val="2400"/>
              <a:buFont typeface="Arial"/>
              <a:buNone/>
            </a:pPr>
            <a:r>
              <a:rPr lang="en-IN" sz="2400">
                <a:solidFill>
                  <a:schemeClr val="dk1"/>
                </a:solidFill>
                <a:latin typeface="Calibri"/>
                <a:ea typeface="Calibri"/>
                <a:cs typeface="Calibri"/>
                <a:sym typeface="Calibri"/>
              </a:rPr>
              <a:t>                                                                       </a:t>
            </a:r>
            <a:endParaRPr/>
          </a:p>
          <a:p>
            <a:pPr marL="0" marR="0" lvl="0" indent="0" algn="ctr" rtl="0">
              <a:spcBef>
                <a:spcPts val="480"/>
              </a:spcBef>
              <a:spcAft>
                <a:spcPts val="0"/>
              </a:spcAft>
              <a:buClr>
                <a:schemeClr val="dk1"/>
              </a:buClr>
              <a:buSzPts val="2400"/>
              <a:buFont typeface="Arial"/>
              <a:buNone/>
            </a:pPr>
            <a:endParaRPr sz="2400" b="1">
              <a:solidFill>
                <a:schemeClr val="dk1"/>
              </a:solidFill>
              <a:latin typeface="Courier New"/>
              <a:ea typeface="Courier New"/>
              <a:cs typeface="Courier New"/>
              <a:sym typeface="Courier New"/>
            </a:endParaRPr>
          </a:p>
          <a:p>
            <a:pPr marL="0" marR="0" lvl="0" indent="0" algn="ctr" rtl="0">
              <a:spcBef>
                <a:spcPts val="480"/>
              </a:spcBef>
              <a:spcAft>
                <a:spcPts val="0"/>
              </a:spcAft>
              <a:buClr>
                <a:schemeClr val="dk1"/>
              </a:buClr>
              <a:buSzPts val="2400"/>
              <a:buFont typeface="Arial"/>
              <a:buNone/>
            </a:pPr>
            <a:endParaRPr sz="2400" b="1">
              <a:solidFill>
                <a:schemeClr val="dk1"/>
              </a:solidFill>
              <a:latin typeface="Courier New"/>
              <a:ea typeface="Courier New"/>
              <a:cs typeface="Courier New"/>
              <a:sym typeface="Courier New"/>
            </a:endParaRPr>
          </a:p>
          <a:p>
            <a:pPr marL="0" marR="0" lvl="0" indent="0" algn="l" rtl="0">
              <a:spcBef>
                <a:spcPts val="480"/>
              </a:spcBef>
              <a:spcAft>
                <a:spcPts val="0"/>
              </a:spcAft>
              <a:buClr>
                <a:schemeClr val="dk1"/>
              </a:buClr>
              <a:buSzPts val="2400"/>
              <a:buFont typeface="Arial"/>
              <a:buNone/>
            </a:pPr>
            <a:endParaRPr sz="2400">
              <a:solidFill>
                <a:schemeClr val="dk1"/>
              </a:solidFill>
              <a:latin typeface="Calibri"/>
              <a:ea typeface="Calibri"/>
              <a:cs typeface="Calibri"/>
              <a:sym typeface="Calibri"/>
            </a:endParaRPr>
          </a:p>
        </p:txBody>
      </p:sp>
      <p:sp>
        <p:nvSpPr>
          <p:cNvPr id="750" name="Google Shape;750;p62"/>
          <p:cNvSpPr/>
          <p:nvPr/>
        </p:nvSpPr>
        <p:spPr>
          <a:xfrm>
            <a:off x="0" y="1643063"/>
            <a:ext cx="9144000" cy="642937"/>
          </a:xfrm>
          <a:prstGeom prst="rect">
            <a:avLst/>
          </a:prstGeom>
          <a:solidFill>
            <a:srgbClr val="1F497D"/>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lt1"/>
              </a:buClr>
              <a:buSzPts val="3000"/>
              <a:buFont typeface="Arial"/>
              <a:buNone/>
            </a:pPr>
            <a:r>
              <a:rPr lang="en-IN" sz="3000" b="1">
                <a:solidFill>
                  <a:schemeClr val="lt1"/>
                </a:solidFill>
                <a:latin typeface="Calibri"/>
                <a:ea typeface="Calibri"/>
                <a:cs typeface="Calibri"/>
                <a:sym typeface="Calibri"/>
              </a:rPr>
              <a:t>Substitution Techniques</a:t>
            </a:r>
            <a:endParaRPr sz="3000" b="1">
              <a:solidFill>
                <a:schemeClr val="lt1"/>
              </a:solidFill>
              <a:latin typeface="Calibri"/>
              <a:ea typeface="Calibri"/>
              <a:cs typeface="Calibri"/>
              <a:sym typeface="Calibri"/>
            </a:endParaRPr>
          </a:p>
        </p:txBody>
      </p:sp>
      <p:sp>
        <p:nvSpPr>
          <p:cNvPr id="751" name="Google Shape;751;p62"/>
          <p:cNvSpPr/>
          <p:nvPr/>
        </p:nvSpPr>
        <p:spPr>
          <a:xfrm>
            <a:off x="190500" y="1687513"/>
            <a:ext cx="8763000" cy="55403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3000"/>
              <a:buFont typeface="Arial"/>
              <a:buNone/>
            </a:pPr>
            <a:endParaRPr sz="3000" b="1">
              <a:solidFill>
                <a:schemeClr val="lt1"/>
              </a:solidFill>
              <a:latin typeface="Calibri"/>
              <a:ea typeface="Calibri"/>
              <a:cs typeface="Calibri"/>
              <a:sym typeface="Calibri"/>
            </a:endParaRPr>
          </a:p>
        </p:txBody>
      </p:sp>
      <p:sp>
        <p:nvSpPr>
          <p:cNvPr id="752" name="Google Shape;752;p62"/>
          <p:cNvSpPr/>
          <p:nvPr/>
        </p:nvSpPr>
        <p:spPr>
          <a:xfrm>
            <a:off x="-108520" y="2763207"/>
            <a:ext cx="8763000" cy="3046988"/>
          </a:xfrm>
          <a:prstGeom prst="rect">
            <a:avLst/>
          </a:prstGeom>
          <a:noFill/>
          <a:ln>
            <a:noFill/>
          </a:ln>
        </p:spPr>
        <p:txBody>
          <a:bodyPr spcFirstLastPara="1" wrap="square" lIns="91425" tIns="45700" rIns="91425" bIns="45700" anchor="t" anchorCtr="0">
            <a:spAutoFit/>
          </a:bodyPr>
          <a:lstStyle/>
          <a:p>
            <a:pPr marL="914400" marR="0" lvl="1" indent="-457200" algn="l" rtl="0">
              <a:spcBef>
                <a:spcPts val="0"/>
              </a:spcBef>
              <a:spcAft>
                <a:spcPts val="0"/>
              </a:spcAft>
              <a:buClr>
                <a:schemeClr val="dk1"/>
              </a:buClr>
              <a:buSzPts val="2400"/>
              <a:buFont typeface="Calibri"/>
              <a:buAutoNum type="arabicParenR"/>
            </a:pPr>
            <a:r>
              <a:rPr lang="en-IN" sz="2400" b="0" i="0" u="none" strike="noStrike" cap="none">
                <a:solidFill>
                  <a:schemeClr val="dk1"/>
                </a:solidFill>
                <a:latin typeface="Calibri"/>
                <a:ea typeface="Calibri"/>
                <a:cs typeface="Calibri"/>
                <a:sym typeface="Calibri"/>
              </a:rPr>
              <a:t>Caesar Cipher</a:t>
            </a:r>
            <a:endParaRPr sz="2400" b="0" i="0" u="none" strike="noStrike" cap="none">
              <a:solidFill>
                <a:schemeClr val="dk1"/>
              </a:solidFill>
              <a:latin typeface="Calibri"/>
              <a:ea typeface="Calibri"/>
              <a:cs typeface="Calibri"/>
              <a:sym typeface="Calibri"/>
            </a:endParaRPr>
          </a:p>
          <a:p>
            <a:pPr marL="914400" marR="0" lvl="1" indent="-457200" algn="l" rtl="0">
              <a:spcBef>
                <a:spcPts val="0"/>
              </a:spcBef>
              <a:spcAft>
                <a:spcPts val="0"/>
              </a:spcAft>
              <a:buClr>
                <a:schemeClr val="dk1"/>
              </a:buClr>
              <a:buSzPts val="2400"/>
              <a:buFont typeface="Calibri"/>
              <a:buAutoNum type="arabicParenR"/>
            </a:pPr>
            <a:r>
              <a:rPr lang="en-IN" sz="2400" b="0" i="0" u="none" strike="noStrike" cap="none">
                <a:solidFill>
                  <a:schemeClr val="dk1"/>
                </a:solidFill>
                <a:latin typeface="Calibri"/>
                <a:ea typeface="Calibri"/>
                <a:cs typeface="Calibri"/>
                <a:sym typeface="Calibri"/>
              </a:rPr>
              <a:t>Monoalphabetic Cipher</a:t>
            </a:r>
            <a:endParaRPr/>
          </a:p>
          <a:p>
            <a:pPr marL="914400" marR="0" lvl="1" indent="-457200" algn="l" rtl="0">
              <a:spcBef>
                <a:spcPts val="0"/>
              </a:spcBef>
              <a:spcAft>
                <a:spcPts val="0"/>
              </a:spcAft>
              <a:buClr>
                <a:schemeClr val="dk1"/>
              </a:buClr>
              <a:buSzPts val="2400"/>
              <a:buFont typeface="Calibri"/>
              <a:buAutoNum type="arabicParenR"/>
            </a:pPr>
            <a:r>
              <a:rPr lang="en-IN" sz="2400" b="0" i="0" u="none" strike="noStrike" cap="none">
                <a:solidFill>
                  <a:schemeClr val="dk1"/>
                </a:solidFill>
                <a:latin typeface="Calibri"/>
                <a:ea typeface="Calibri"/>
                <a:cs typeface="Calibri"/>
                <a:sym typeface="Calibri"/>
              </a:rPr>
              <a:t>Playfair Cipher</a:t>
            </a:r>
            <a:endParaRPr/>
          </a:p>
          <a:p>
            <a:pPr marL="914400" marR="0" lvl="1" indent="-457200" algn="l" rtl="0">
              <a:spcBef>
                <a:spcPts val="0"/>
              </a:spcBef>
              <a:spcAft>
                <a:spcPts val="0"/>
              </a:spcAft>
              <a:buClr>
                <a:schemeClr val="dk1"/>
              </a:buClr>
              <a:buSzPts val="2400"/>
              <a:buFont typeface="Calibri"/>
              <a:buAutoNum type="arabicParenR"/>
            </a:pPr>
            <a:r>
              <a:rPr lang="en-IN" sz="2400" b="0" i="0" u="none" strike="noStrike" cap="none">
                <a:solidFill>
                  <a:schemeClr val="dk1"/>
                </a:solidFill>
                <a:latin typeface="Calibri"/>
                <a:ea typeface="Calibri"/>
                <a:cs typeface="Calibri"/>
                <a:sym typeface="Calibri"/>
              </a:rPr>
              <a:t>Hill Cipher</a:t>
            </a:r>
            <a:endParaRPr/>
          </a:p>
          <a:p>
            <a:pPr marL="914400" marR="0" lvl="1" indent="-457200" algn="l" rtl="0">
              <a:spcBef>
                <a:spcPts val="0"/>
              </a:spcBef>
              <a:spcAft>
                <a:spcPts val="0"/>
              </a:spcAft>
              <a:buClr>
                <a:schemeClr val="dk2"/>
              </a:buClr>
              <a:buSzPts val="2400"/>
              <a:buFont typeface="Calibri"/>
              <a:buAutoNum type="arabicParenR"/>
            </a:pPr>
            <a:r>
              <a:rPr lang="en-IN" sz="2400" b="1" i="0" u="none" strike="noStrike" cap="none">
                <a:solidFill>
                  <a:schemeClr val="dk2"/>
                </a:solidFill>
                <a:latin typeface="Calibri"/>
                <a:ea typeface="Calibri"/>
                <a:cs typeface="Calibri"/>
                <a:sym typeface="Calibri"/>
              </a:rPr>
              <a:t>Polyalphabetic Ciphers</a:t>
            </a:r>
            <a:endParaRPr/>
          </a:p>
          <a:p>
            <a:pPr marL="914400" marR="0" lvl="1" indent="-457200" algn="l" rtl="0">
              <a:spcBef>
                <a:spcPts val="0"/>
              </a:spcBef>
              <a:spcAft>
                <a:spcPts val="0"/>
              </a:spcAft>
              <a:buClr>
                <a:schemeClr val="dk1"/>
              </a:buClr>
              <a:buSzPts val="2400"/>
              <a:buFont typeface="Calibri"/>
              <a:buAutoNum type="arabicParenR"/>
            </a:pPr>
            <a:r>
              <a:rPr lang="en-IN" sz="2400" b="0" i="0" u="none" strike="noStrike" cap="none">
                <a:solidFill>
                  <a:schemeClr val="dk1"/>
                </a:solidFill>
                <a:latin typeface="Calibri"/>
                <a:ea typeface="Calibri"/>
                <a:cs typeface="Calibri"/>
                <a:sym typeface="Calibri"/>
              </a:rPr>
              <a:t>One-Time Pad</a:t>
            </a:r>
            <a:endParaRPr/>
          </a:p>
          <a:p>
            <a:pPr marL="342900" marR="0" lvl="0" indent="-190500" algn="l" rtl="0">
              <a:spcBef>
                <a:spcPts val="0"/>
              </a:spcBef>
              <a:spcAft>
                <a:spcPts val="0"/>
              </a:spcAft>
              <a:buClr>
                <a:schemeClr val="dk1"/>
              </a:buClr>
              <a:buSzPts val="2400"/>
              <a:buFont typeface="Arial"/>
              <a:buNone/>
            </a:pPr>
            <a:endParaRPr sz="2400">
              <a:solidFill>
                <a:schemeClr val="dk1"/>
              </a:solidFill>
              <a:latin typeface="Consolas"/>
              <a:ea typeface="Consolas"/>
              <a:cs typeface="Consolas"/>
              <a:sym typeface="Consolas"/>
            </a:endParaRPr>
          </a:p>
          <a:p>
            <a:pPr marL="342900" marR="0" lvl="0" indent="-190500" algn="l" rtl="0">
              <a:spcBef>
                <a:spcPts val="0"/>
              </a:spcBef>
              <a:spcAft>
                <a:spcPts val="0"/>
              </a:spcAft>
              <a:buClr>
                <a:schemeClr val="dk1"/>
              </a:buClr>
              <a:buSzPts val="2400"/>
              <a:buFont typeface="Arial"/>
              <a:buNone/>
            </a:pPr>
            <a:endParaRPr sz="2400">
              <a:solidFill>
                <a:schemeClr val="dk1"/>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5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5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5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5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5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5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52">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5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756"/>
        <p:cNvGrpSpPr/>
        <p:nvPr/>
      </p:nvGrpSpPr>
      <p:grpSpPr>
        <a:xfrm>
          <a:off x="0" y="0"/>
          <a:ext cx="0" cy="0"/>
          <a:chOff x="0" y="0"/>
          <a:chExt cx="0" cy="0"/>
        </a:xfrm>
      </p:grpSpPr>
      <p:pic>
        <p:nvPicPr>
          <p:cNvPr id="758" name="Google Shape;758;p63" descr="C:\Users\parul\Desktop\Untitled-1.png"/>
          <p:cNvPicPr preferRelativeResize="0"/>
          <p:nvPr/>
        </p:nvPicPr>
        <p:blipFill rotWithShape="1">
          <a:blip r:embed="rId3">
            <a:alphaModFix/>
          </a:blip>
          <a:srcRect/>
          <a:stretch/>
        </p:blipFill>
        <p:spPr>
          <a:xfrm>
            <a:off x="1857375" y="3071813"/>
            <a:ext cx="5430838" cy="2803525"/>
          </a:xfrm>
          <a:prstGeom prst="rect">
            <a:avLst/>
          </a:prstGeom>
          <a:noFill/>
          <a:ln>
            <a:noFill/>
          </a:ln>
        </p:spPr>
      </p:pic>
      <p:sp>
        <p:nvSpPr>
          <p:cNvPr id="759" name="Google Shape;759;p63"/>
          <p:cNvSpPr txBox="1"/>
          <p:nvPr/>
        </p:nvSpPr>
        <p:spPr>
          <a:xfrm>
            <a:off x="183654" y="2587532"/>
            <a:ext cx="8629650" cy="4302716"/>
          </a:xfrm>
          <a:prstGeom prst="rect">
            <a:avLst/>
          </a:prstGeom>
          <a:no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chemeClr val="dk1"/>
              </a:buClr>
              <a:buSzPts val="2400"/>
              <a:buFont typeface="Arial"/>
              <a:buChar char="•"/>
            </a:pPr>
            <a:r>
              <a:rPr lang="en-IN" sz="2400">
                <a:solidFill>
                  <a:schemeClr val="dk1"/>
                </a:solidFill>
                <a:latin typeface="Calibri"/>
                <a:ea typeface="Calibri"/>
                <a:cs typeface="Calibri"/>
                <a:sym typeface="Calibri"/>
              </a:rPr>
              <a:t>Mono alphabetic cipher encoded using only one fixed alphabet.</a:t>
            </a:r>
            <a:endParaRPr/>
          </a:p>
          <a:p>
            <a:pPr marL="342900" marR="0" lvl="0" indent="-190500" algn="l" rtl="0">
              <a:spcBef>
                <a:spcPts val="480"/>
              </a:spcBef>
              <a:spcAft>
                <a:spcPts val="0"/>
              </a:spcAft>
              <a:buClr>
                <a:schemeClr val="dk1"/>
              </a:buClr>
              <a:buSzPts val="2400"/>
              <a:buFont typeface="Arial"/>
              <a:buNone/>
            </a:pPr>
            <a:endParaRPr sz="2400" b="1">
              <a:solidFill>
                <a:schemeClr val="dk2"/>
              </a:solidFill>
              <a:latin typeface="Calibri"/>
              <a:ea typeface="Calibri"/>
              <a:cs typeface="Calibri"/>
              <a:sym typeface="Calibri"/>
            </a:endParaRPr>
          </a:p>
          <a:p>
            <a:pPr marL="342900" marR="0" lvl="0" indent="-342900" algn="l" rtl="0">
              <a:spcBef>
                <a:spcPts val="480"/>
              </a:spcBef>
              <a:spcAft>
                <a:spcPts val="0"/>
              </a:spcAft>
              <a:buClr>
                <a:schemeClr val="dk2"/>
              </a:buClr>
              <a:buSzPts val="2400"/>
              <a:buFont typeface="Arial"/>
              <a:buChar char="•"/>
            </a:pPr>
            <a:r>
              <a:rPr lang="en-IN" sz="2400" b="1">
                <a:solidFill>
                  <a:schemeClr val="dk2"/>
                </a:solidFill>
                <a:latin typeface="Calibri"/>
                <a:ea typeface="Calibri"/>
                <a:cs typeface="Calibri"/>
                <a:sym typeface="Calibri"/>
              </a:rPr>
              <a:t>Polyalphabetic cipher </a:t>
            </a:r>
            <a:r>
              <a:rPr lang="en-IN" sz="2400">
                <a:solidFill>
                  <a:schemeClr val="dk1"/>
                </a:solidFill>
                <a:latin typeface="Calibri"/>
                <a:ea typeface="Calibri"/>
                <a:cs typeface="Calibri"/>
                <a:sym typeface="Calibri"/>
              </a:rPr>
              <a:t>is a substitution cipher in which the cipher alphabet for the plain alphabet may be different at different places during the encryption process.</a:t>
            </a:r>
            <a:endParaRPr/>
          </a:p>
          <a:p>
            <a:pPr marL="857250" marR="0" lvl="1" indent="-457200" algn="l" rtl="0">
              <a:spcBef>
                <a:spcPts val="480"/>
              </a:spcBef>
              <a:spcAft>
                <a:spcPts val="0"/>
              </a:spcAft>
              <a:buClr>
                <a:schemeClr val="dk2"/>
              </a:buClr>
              <a:buSzPts val="2400"/>
              <a:buFont typeface="Calibri"/>
              <a:buAutoNum type="arabicPeriod"/>
            </a:pPr>
            <a:r>
              <a:rPr lang="en-IN" sz="2400" b="1" i="0" u="none" strike="noStrike" cap="none">
                <a:solidFill>
                  <a:schemeClr val="dk2"/>
                </a:solidFill>
                <a:latin typeface="Calibri"/>
                <a:ea typeface="Calibri"/>
                <a:cs typeface="Calibri"/>
                <a:sym typeface="Calibri"/>
              </a:rPr>
              <a:t>Vigenere cipher</a:t>
            </a:r>
            <a:endParaRPr/>
          </a:p>
          <a:p>
            <a:pPr marL="857250" marR="0" lvl="1" indent="-457200" algn="l" rtl="0">
              <a:spcBef>
                <a:spcPts val="480"/>
              </a:spcBef>
              <a:spcAft>
                <a:spcPts val="0"/>
              </a:spcAft>
              <a:buClr>
                <a:schemeClr val="dk2"/>
              </a:buClr>
              <a:buSzPts val="2400"/>
              <a:buFont typeface="Calibri"/>
              <a:buAutoNum type="arabicPeriod"/>
            </a:pPr>
            <a:r>
              <a:rPr lang="en-IN" sz="2400" b="1" i="0" u="none" strike="noStrike" cap="none">
                <a:solidFill>
                  <a:schemeClr val="dk2"/>
                </a:solidFill>
                <a:latin typeface="Calibri"/>
                <a:ea typeface="Calibri"/>
                <a:cs typeface="Calibri"/>
                <a:sym typeface="Calibri"/>
              </a:rPr>
              <a:t>Vernam cipher</a:t>
            </a:r>
            <a:endParaRPr sz="2400" b="0" i="0" u="none" strike="noStrike" cap="none">
              <a:solidFill>
                <a:schemeClr val="dk1"/>
              </a:solidFill>
              <a:latin typeface="Calibri"/>
              <a:ea typeface="Calibri"/>
              <a:cs typeface="Calibri"/>
              <a:sym typeface="Calibri"/>
            </a:endParaRPr>
          </a:p>
          <a:p>
            <a:pPr marL="342900" marR="0" lvl="0" indent="-190500" algn="just" rtl="0">
              <a:spcBef>
                <a:spcPts val="480"/>
              </a:spcBef>
              <a:spcAft>
                <a:spcPts val="0"/>
              </a:spcAft>
              <a:buClr>
                <a:schemeClr val="dk1"/>
              </a:buClr>
              <a:buSzPts val="2400"/>
              <a:buFont typeface="Arial"/>
              <a:buNone/>
            </a:pPr>
            <a:endParaRPr sz="2400">
              <a:solidFill>
                <a:schemeClr val="dk1"/>
              </a:solidFill>
              <a:latin typeface="Calibri"/>
              <a:ea typeface="Calibri"/>
              <a:cs typeface="Calibri"/>
              <a:sym typeface="Calibri"/>
            </a:endParaRPr>
          </a:p>
          <a:p>
            <a:pPr marL="0" marR="0" lvl="0" indent="0" algn="just" rtl="0">
              <a:spcBef>
                <a:spcPts val="480"/>
              </a:spcBef>
              <a:spcAft>
                <a:spcPts val="0"/>
              </a:spcAft>
              <a:buClr>
                <a:schemeClr val="dk1"/>
              </a:buClr>
              <a:buSzPts val="2400"/>
              <a:buFont typeface="Arial"/>
              <a:buNone/>
            </a:pPr>
            <a:endParaRPr sz="2400">
              <a:solidFill>
                <a:schemeClr val="dk1"/>
              </a:solidFill>
              <a:latin typeface="Calibri"/>
              <a:ea typeface="Calibri"/>
              <a:cs typeface="Calibri"/>
              <a:sym typeface="Calibri"/>
            </a:endParaRPr>
          </a:p>
          <a:p>
            <a:pPr marL="342900" marR="0" lvl="0" indent="-190500" algn="just" rtl="0">
              <a:spcBef>
                <a:spcPts val="480"/>
              </a:spcBef>
              <a:spcAft>
                <a:spcPts val="0"/>
              </a:spcAft>
              <a:buClr>
                <a:schemeClr val="dk1"/>
              </a:buClr>
              <a:buSzPts val="2400"/>
              <a:buFont typeface="Arial"/>
              <a:buNone/>
            </a:pPr>
            <a:endParaRPr sz="2400">
              <a:solidFill>
                <a:schemeClr val="dk1"/>
              </a:solidFill>
              <a:latin typeface="Calibri"/>
              <a:ea typeface="Calibri"/>
              <a:cs typeface="Calibri"/>
              <a:sym typeface="Calibri"/>
            </a:endParaRPr>
          </a:p>
        </p:txBody>
      </p:sp>
      <p:sp>
        <p:nvSpPr>
          <p:cNvPr id="760" name="Google Shape;760;p63"/>
          <p:cNvSpPr/>
          <p:nvPr/>
        </p:nvSpPr>
        <p:spPr>
          <a:xfrm>
            <a:off x="33613" y="1643062"/>
            <a:ext cx="9144000" cy="642937"/>
          </a:xfrm>
          <a:prstGeom prst="rect">
            <a:avLst/>
          </a:prstGeom>
          <a:solidFill>
            <a:srgbClr val="1F497D"/>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lt1"/>
              </a:buClr>
              <a:buSzPts val="3000"/>
              <a:buFont typeface="Arial"/>
              <a:buNone/>
            </a:pPr>
            <a:r>
              <a:rPr lang="en-IN" sz="3000" b="1">
                <a:solidFill>
                  <a:schemeClr val="lt1"/>
                </a:solidFill>
                <a:latin typeface="Calibri"/>
                <a:ea typeface="Calibri"/>
                <a:cs typeface="Calibri"/>
                <a:sym typeface="Calibri"/>
              </a:rPr>
              <a:t>5) Polyalphabetic Cipher</a:t>
            </a:r>
            <a:endParaRPr sz="3000" b="1">
              <a:solidFill>
                <a:schemeClr val="lt1"/>
              </a:solidFill>
              <a:latin typeface="Calibri"/>
              <a:ea typeface="Calibri"/>
              <a:cs typeface="Calibri"/>
              <a:sym typeface="Calibri"/>
            </a:endParaRPr>
          </a:p>
        </p:txBody>
      </p:sp>
      <p:sp>
        <p:nvSpPr>
          <p:cNvPr id="761" name="Google Shape;761;p63"/>
          <p:cNvSpPr/>
          <p:nvPr/>
        </p:nvSpPr>
        <p:spPr>
          <a:xfrm>
            <a:off x="190500" y="1687513"/>
            <a:ext cx="8763000" cy="55403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3000"/>
              <a:buFont typeface="Arial"/>
              <a:buNone/>
            </a:pPr>
            <a:endParaRPr sz="3000" b="1">
              <a:solidFill>
                <a:schemeClr val="lt1"/>
              </a:solidFill>
              <a:latin typeface="Calibri"/>
              <a:ea typeface="Calibri"/>
              <a:cs typeface="Calibri"/>
              <a:sym typeface="Calibri"/>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766"/>
        <p:cNvGrpSpPr/>
        <p:nvPr/>
      </p:nvGrpSpPr>
      <p:grpSpPr>
        <a:xfrm>
          <a:off x="0" y="0"/>
          <a:ext cx="0" cy="0"/>
          <a:chOff x="0" y="0"/>
          <a:chExt cx="0" cy="0"/>
        </a:xfrm>
      </p:grpSpPr>
      <p:pic>
        <p:nvPicPr>
          <p:cNvPr id="768" name="Google Shape;768;p64" descr="C:\Users\parul\Desktop\Untitled-1.png"/>
          <p:cNvPicPr preferRelativeResize="0"/>
          <p:nvPr/>
        </p:nvPicPr>
        <p:blipFill rotWithShape="1">
          <a:blip r:embed="rId3">
            <a:alphaModFix/>
          </a:blip>
          <a:srcRect/>
          <a:stretch/>
        </p:blipFill>
        <p:spPr>
          <a:xfrm>
            <a:off x="1857375" y="3071813"/>
            <a:ext cx="5430838" cy="2803525"/>
          </a:xfrm>
          <a:prstGeom prst="rect">
            <a:avLst/>
          </a:prstGeom>
          <a:noFill/>
          <a:ln>
            <a:noFill/>
          </a:ln>
        </p:spPr>
      </p:pic>
      <p:sp>
        <p:nvSpPr>
          <p:cNvPr id="769" name="Google Shape;769;p64"/>
          <p:cNvSpPr txBox="1"/>
          <p:nvPr/>
        </p:nvSpPr>
        <p:spPr>
          <a:xfrm>
            <a:off x="183654" y="2587532"/>
            <a:ext cx="8629650" cy="1348061"/>
          </a:xfrm>
          <a:prstGeom prst="rect">
            <a:avLst/>
          </a:prstGeom>
          <a:noFill/>
          <a:ln>
            <a:noFill/>
          </a:ln>
        </p:spPr>
        <p:txBody>
          <a:bodyPr spcFirstLastPara="1" wrap="square" lIns="91425" tIns="45700" rIns="91425" bIns="45700" anchor="t" anchorCtr="0">
            <a:spAutoFit/>
          </a:bodyPr>
          <a:lstStyle/>
          <a:p>
            <a:pPr marL="342900" marR="0" lvl="0" indent="-190500" algn="just" rtl="0">
              <a:spcBef>
                <a:spcPts val="0"/>
              </a:spcBef>
              <a:spcAft>
                <a:spcPts val="0"/>
              </a:spcAft>
              <a:buClr>
                <a:schemeClr val="dk1"/>
              </a:buClr>
              <a:buSzPts val="2400"/>
              <a:buFont typeface="Arial"/>
              <a:buNone/>
            </a:pPr>
            <a:endParaRPr sz="2400">
              <a:solidFill>
                <a:schemeClr val="dk1"/>
              </a:solidFill>
              <a:latin typeface="Calibri"/>
              <a:ea typeface="Calibri"/>
              <a:cs typeface="Calibri"/>
              <a:sym typeface="Calibri"/>
            </a:endParaRPr>
          </a:p>
          <a:p>
            <a:pPr marL="0" marR="0" lvl="0" indent="0" algn="just" rtl="0">
              <a:spcBef>
                <a:spcPts val="480"/>
              </a:spcBef>
              <a:spcAft>
                <a:spcPts val="0"/>
              </a:spcAft>
              <a:buClr>
                <a:schemeClr val="dk1"/>
              </a:buClr>
              <a:buSzPts val="2400"/>
              <a:buFont typeface="Arial"/>
              <a:buNone/>
            </a:pPr>
            <a:endParaRPr sz="2400">
              <a:solidFill>
                <a:schemeClr val="dk1"/>
              </a:solidFill>
              <a:latin typeface="Calibri"/>
              <a:ea typeface="Calibri"/>
              <a:cs typeface="Calibri"/>
              <a:sym typeface="Calibri"/>
            </a:endParaRPr>
          </a:p>
          <a:p>
            <a:pPr marL="342900" marR="0" lvl="0" indent="-190500" algn="just" rtl="0">
              <a:spcBef>
                <a:spcPts val="480"/>
              </a:spcBef>
              <a:spcAft>
                <a:spcPts val="0"/>
              </a:spcAft>
              <a:buClr>
                <a:schemeClr val="dk1"/>
              </a:buClr>
              <a:buSzPts val="2400"/>
              <a:buFont typeface="Arial"/>
              <a:buNone/>
            </a:pPr>
            <a:endParaRPr sz="2400">
              <a:solidFill>
                <a:schemeClr val="dk1"/>
              </a:solidFill>
              <a:latin typeface="Calibri"/>
              <a:ea typeface="Calibri"/>
              <a:cs typeface="Calibri"/>
              <a:sym typeface="Calibri"/>
            </a:endParaRPr>
          </a:p>
        </p:txBody>
      </p:sp>
      <p:sp>
        <p:nvSpPr>
          <p:cNvPr id="770" name="Google Shape;770;p64"/>
          <p:cNvSpPr/>
          <p:nvPr/>
        </p:nvSpPr>
        <p:spPr>
          <a:xfrm>
            <a:off x="33613" y="1643062"/>
            <a:ext cx="9144000" cy="642937"/>
          </a:xfrm>
          <a:prstGeom prst="rect">
            <a:avLst/>
          </a:prstGeom>
          <a:solidFill>
            <a:srgbClr val="1F497D"/>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lt1"/>
              </a:buClr>
              <a:buSzPts val="3000"/>
              <a:buFont typeface="Arial"/>
              <a:buNone/>
            </a:pPr>
            <a:r>
              <a:rPr lang="en-IN" sz="3000" b="1">
                <a:solidFill>
                  <a:schemeClr val="lt1"/>
                </a:solidFill>
                <a:latin typeface="Calibri"/>
                <a:ea typeface="Calibri"/>
                <a:cs typeface="Calibri"/>
                <a:sym typeface="Calibri"/>
              </a:rPr>
              <a:t>5) Polyalphabetic Cipher</a:t>
            </a:r>
            <a:endParaRPr sz="3000" b="1">
              <a:solidFill>
                <a:schemeClr val="lt1"/>
              </a:solidFill>
              <a:latin typeface="Calibri"/>
              <a:ea typeface="Calibri"/>
              <a:cs typeface="Calibri"/>
              <a:sym typeface="Calibri"/>
            </a:endParaRPr>
          </a:p>
        </p:txBody>
      </p:sp>
      <p:sp>
        <p:nvSpPr>
          <p:cNvPr id="771" name="Google Shape;771;p64"/>
          <p:cNvSpPr/>
          <p:nvPr/>
        </p:nvSpPr>
        <p:spPr>
          <a:xfrm>
            <a:off x="190500" y="1687513"/>
            <a:ext cx="8763000" cy="55403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3000"/>
              <a:buFont typeface="Arial"/>
              <a:buNone/>
            </a:pPr>
            <a:endParaRPr sz="3000" b="1">
              <a:solidFill>
                <a:schemeClr val="lt1"/>
              </a:solidFill>
              <a:latin typeface="Calibri"/>
              <a:ea typeface="Calibri"/>
              <a:cs typeface="Calibri"/>
              <a:sym typeface="Calibri"/>
            </a:endParaRPr>
          </a:p>
        </p:txBody>
      </p:sp>
      <p:pic>
        <p:nvPicPr>
          <p:cNvPr id="772" name="Google Shape;772;p64"/>
          <p:cNvPicPr preferRelativeResize="0"/>
          <p:nvPr/>
        </p:nvPicPr>
        <p:blipFill rotWithShape="1">
          <a:blip r:embed="rId4">
            <a:alphaModFix/>
          </a:blip>
          <a:srcRect/>
          <a:stretch/>
        </p:blipFill>
        <p:spPr>
          <a:xfrm>
            <a:off x="110529" y="2316795"/>
            <a:ext cx="2249619" cy="792549"/>
          </a:xfrm>
          <a:prstGeom prst="rect">
            <a:avLst/>
          </a:prstGeom>
          <a:noFill/>
          <a:ln>
            <a:noFill/>
          </a:ln>
        </p:spPr>
      </p:pic>
      <p:pic>
        <p:nvPicPr>
          <p:cNvPr id="773" name="Google Shape;773;p64"/>
          <p:cNvPicPr preferRelativeResize="0"/>
          <p:nvPr/>
        </p:nvPicPr>
        <p:blipFill rotWithShape="1">
          <a:blip r:embed="rId5">
            <a:alphaModFix/>
          </a:blip>
          <a:srcRect/>
          <a:stretch/>
        </p:blipFill>
        <p:spPr>
          <a:xfrm>
            <a:off x="1461100" y="3188850"/>
            <a:ext cx="792549" cy="2249619"/>
          </a:xfrm>
          <a:prstGeom prst="rect">
            <a:avLst/>
          </a:prstGeom>
          <a:noFill/>
          <a:ln>
            <a:noFill/>
          </a:ln>
        </p:spPr>
      </p:pic>
      <p:pic>
        <p:nvPicPr>
          <p:cNvPr id="774" name="Google Shape;774;p64"/>
          <p:cNvPicPr preferRelativeResize="0"/>
          <p:nvPr/>
        </p:nvPicPr>
        <p:blipFill rotWithShape="1">
          <a:blip r:embed="rId6">
            <a:alphaModFix/>
          </a:blip>
          <a:srcRect/>
          <a:stretch/>
        </p:blipFill>
        <p:spPr>
          <a:xfrm>
            <a:off x="0" y="3391713"/>
            <a:ext cx="1713462" cy="1087759"/>
          </a:xfrm>
          <a:prstGeom prst="rect">
            <a:avLst/>
          </a:prstGeom>
          <a:noFill/>
          <a:ln>
            <a:noFill/>
          </a:ln>
        </p:spPr>
      </p:pic>
      <p:pic>
        <p:nvPicPr>
          <p:cNvPr id="775" name="Google Shape;775;p64"/>
          <p:cNvPicPr preferRelativeResize="0"/>
          <p:nvPr/>
        </p:nvPicPr>
        <p:blipFill rotWithShape="1">
          <a:blip r:embed="rId7">
            <a:alphaModFix/>
          </a:blip>
          <a:srcRect/>
          <a:stretch/>
        </p:blipFill>
        <p:spPr>
          <a:xfrm>
            <a:off x="2587125" y="2339013"/>
            <a:ext cx="6366375" cy="3949300"/>
          </a:xfrm>
          <a:prstGeom prst="rect">
            <a:avLst/>
          </a:prstGeom>
          <a:noFill/>
          <a:ln>
            <a:noFill/>
          </a:ln>
        </p:spPr>
      </p:pic>
      <p:sp>
        <p:nvSpPr>
          <p:cNvPr id="776" name="Google Shape;776;p64"/>
          <p:cNvSpPr/>
          <p:nvPr/>
        </p:nvSpPr>
        <p:spPr>
          <a:xfrm>
            <a:off x="4605613" y="6486468"/>
            <a:ext cx="1220078" cy="215444"/>
          </a:xfrm>
          <a:prstGeom prst="rect">
            <a:avLst/>
          </a:prstGeom>
          <a:noFill/>
          <a:ln>
            <a:noFill/>
          </a:ln>
        </p:spPr>
        <p:txBody>
          <a:bodyPr spcFirstLastPara="1" wrap="square" lIns="91425" tIns="45700" rIns="91425" bIns="45700" anchor="t" anchorCtr="0">
            <a:spAutoFit/>
          </a:bodyPr>
          <a:lstStyle/>
          <a:p>
            <a:pPr marL="38100" marR="0" lvl="0" indent="0" algn="l" rtl="0">
              <a:spcBef>
                <a:spcPts val="0"/>
              </a:spcBef>
              <a:spcAft>
                <a:spcPts val="0"/>
              </a:spcAft>
              <a:buNone/>
            </a:pPr>
            <a:r>
              <a:rPr lang="en-IN" sz="800" b="1">
                <a:solidFill>
                  <a:schemeClr val="dk1"/>
                </a:solidFill>
                <a:latin typeface="Calibri"/>
                <a:ea typeface="Calibri"/>
                <a:cs typeface="Calibri"/>
                <a:sym typeface="Calibri"/>
              </a:rPr>
              <a:t>Polyalphabetic cipher</a:t>
            </a:r>
            <a:r>
              <a:rPr lang="en-IN" sz="800" b="1" baseline="30000">
                <a:solidFill>
                  <a:schemeClr val="dk1"/>
                </a:solidFill>
                <a:latin typeface="Calibri"/>
                <a:ea typeface="Calibri"/>
                <a:cs typeface="Calibri"/>
                <a:sym typeface="Calibri"/>
              </a:rPr>
              <a:t>[3]</a:t>
            </a:r>
            <a:endParaRPr sz="1800" baseline="30000">
              <a:solidFill>
                <a:schemeClr val="dk1"/>
              </a:solidFill>
              <a:latin typeface="Calibri"/>
              <a:ea typeface="Calibri"/>
              <a:cs typeface="Calibri"/>
              <a:sym typeface="Calibri"/>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780"/>
        <p:cNvGrpSpPr/>
        <p:nvPr/>
      </p:nvGrpSpPr>
      <p:grpSpPr>
        <a:xfrm>
          <a:off x="0" y="0"/>
          <a:ext cx="0" cy="0"/>
          <a:chOff x="0" y="0"/>
          <a:chExt cx="0" cy="0"/>
        </a:xfrm>
      </p:grpSpPr>
      <p:pic>
        <p:nvPicPr>
          <p:cNvPr id="782" name="Google Shape;782;p65" descr="C:\Users\parul\Desktop\Untitled-1.png"/>
          <p:cNvPicPr preferRelativeResize="0"/>
          <p:nvPr/>
        </p:nvPicPr>
        <p:blipFill rotWithShape="1">
          <a:blip r:embed="rId3">
            <a:alphaModFix/>
          </a:blip>
          <a:srcRect/>
          <a:stretch/>
        </p:blipFill>
        <p:spPr>
          <a:xfrm>
            <a:off x="1857375" y="3071813"/>
            <a:ext cx="5430838" cy="2803525"/>
          </a:xfrm>
          <a:prstGeom prst="rect">
            <a:avLst/>
          </a:prstGeom>
          <a:noFill/>
          <a:ln>
            <a:noFill/>
          </a:ln>
        </p:spPr>
      </p:pic>
      <p:sp>
        <p:nvSpPr>
          <p:cNvPr id="783" name="Google Shape;783;p65"/>
          <p:cNvSpPr txBox="1"/>
          <p:nvPr/>
        </p:nvSpPr>
        <p:spPr>
          <a:xfrm>
            <a:off x="183654" y="2587532"/>
            <a:ext cx="8629650" cy="1985095"/>
          </a:xfrm>
          <a:prstGeom prst="rect">
            <a:avLst/>
          </a:prstGeom>
          <a:noFill/>
          <a:ln>
            <a:noFill/>
          </a:ln>
        </p:spPr>
        <p:txBody>
          <a:bodyPr spcFirstLastPara="1" wrap="square" lIns="91425" tIns="45700" rIns="91425" bIns="45700" anchor="t" anchorCtr="0">
            <a:spAutoFit/>
          </a:bodyPr>
          <a:lstStyle/>
          <a:p>
            <a:pPr marL="0" marR="0" lvl="1" indent="0" algn="just" rtl="0">
              <a:lnSpc>
                <a:spcPct val="114000"/>
              </a:lnSpc>
              <a:spcBef>
                <a:spcPts val="0"/>
              </a:spcBef>
              <a:spcAft>
                <a:spcPts val="0"/>
              </a:spcAft>
              <a:buClr>
                <a:srgbClr val="0C0C0C"/>
              </a:buClr>
              <a:buSzPts val="2400"/>
              <a:buFont typeface="Arial"/>
              <a:buNone/>
            </a:pPr>
            <a:r>
              <a:rPr lang="en-IN" sz="2400" b="0" i="0" u="none" strike="noStrike" cap="none">
                <a:solidFill>
                  <a:srgbClr val="000000"/>
                </a:solidFill>
                <a:latin typeface="Calibri"/>
                <a:ea typeface="Calibri"/>
                <a:cs typeface="Calibri"/>
                <a:sym typeface="Calibri"/>
              </a:rPr>
              <a:t>Keyword    : </a:t>
            </a:r>
            <a:r>
              <a:rPr lang="en-IN" sz="2400" b="1" i="0" u="none" strike="noStrike" cap="none">
                <a:solidFill>
                  <a:srgbClr val="000000"/>
                </a:solidFill>
                <a:latin typeface="Calibri"/>
                <a:ea typeface="Calibri"/>
                <a:cs typeface="Calibri"/>
                <a:sym typeface="Calibri"/>
              </a:rPr>
              <a:t>DECEPTIVE</a:t>
            </a:r>
            <a:endParaRPr/>
          </a:p>
          <a:p>
            <a:pPr marL="0" marR="0" lvl="1" indent="0" algn="just" rtl="0">
              <a:lnSpc>
                <a:spcPct val="114000"/>
              </a:lnSpc>
              <a:spcBef>
                <a:spcPts val="480"/>
              </a:spcBef>
              <a:spcAft>
                <a:spcPts val="0"/>
              </a:spcAft>
              <a:buClr>
                <a:srgbClr val="0C0C0C"/>
              </a:buClr>
              <a:buSzPts val="2400"/>
              <a:buFont typeface="Arial"/>
              <a:buNone/>
            </a:pPr>
            <a:r>
              <a:rPr lang="en-IN" sz="2400" b="0" i="0" u="none" strike="noStrike" cap="none">
                <a:solidFill>
                  <a:srgbClr val="000000"/>
                </a:solidFill>
                <a:latin typeface="Calibri"/>
                <a:ea typeface="Calibri"/>
                <a:cs typeface="Calibri"/>
                <a:sym typeface="Calibri"/>
              </a:rPr>
              <a:t>Key             : </a:t>
            </a:r>
            <a:r>
              <a:rPr lang="en-IN" sz="2400" b="1" i="0" u="none" strike="noStrike" cap="none">
                <a:solidFill>
                  <a:srgbClr val="000000"/>
                </a:solidFill>
                <a:latin typeface="Calibri"/>
                <a:ea typeface="Calibri"/>
                <a:cs typeface="Calibri"/>
                <a:sym typeface="Calibri"/>
              </a:rPr>
              <a:t>DECEPTIVEDECEPTIVEDECEPTIVE</a:t>
            </a:r>
            <a:endParaRPr/>
          </a:p>
          <a:p>
            <a:pPr marL="0" marR="0" lvl="1" indent="0" algn="just" rtl="0">
              <a:lnSpc>
                <a:spcPct val="114000"/>
              </a:lnSpc>
              <a:spcBef>
                <a:spcPts val="480"/>
              </a:spcBef>
              <a:spcAft>
                <a:spcPts val="0"/>
              </a:spcAft>
              <a:buClr>
                <a:srgbClr val="0C0C0C"/>
              </a:buClr>
              <a:buSzPts val="2400"/>
              <a:buFont typeface="Arial"/>
              <a:buNone/>
            </a:pPr>
            <a:r>
              <a:rPr lang="en-IN" sz="2400" b="0" i="0" u="none" strike="noStrike" cap="none">
                <a:solidFill>
                  <a:srgbClr val="000000"/>
                </a:solidFill>
                <a:latin typeface="Calibri"/>
                <a:ea typeface="Calibri"/>
                <a:cs typeface="Calibri"/>
                <a:sym typeface="Calibri"/>
              </a:rPr>
              <a:t>Plaintext    : </a:t>
            </a:r>
            <a:r>
              <a:rPr lang="en-IN" sz="2400" b="1" i="0" u="none" strike="noStrike" cap="none">
                <a:solidFill>
                  <a:srgbClr val="000000"/>
                </a:solidFill>
                <a:latin typeface="Calibri"/>
                <a:ea typeface="Calibri"/>
                <a:cs typeface="Calibri"/>
                <a:sym typeface="Calibri"/>
              </a:rPr>
              <a:t>WEAREDISCOVEREDSAVEYOURSELF</a:t>
            </a:r>
            <a:endParaRPr/>
          </a:p>
          <a:p>
            <a:pPr marL="0" marR="0" lvl="1" indent="0" algn="just" rtl="0">
              <a:lnSpc>
                <a:spcPct val="114000"/>
              </a:lnSpc>
              <a:spcBef>
                <a:spcPts val="480"/>
              </a:spcBef>
              <a:spcAft>
                <a:spcPts val="0"/>
              </a:spcAft>
              <a:buClr>
                <a:srgbClr val="0C0C0C"/>
              </a:buClr>
              <a:buSzPts val="2400"/>
              <a:buFont typeface="Arial"/>
              <a:buNone/>
            </a:pPr>
            <a:r>
              <a:rPr lang="en-IN" sz="2400" b="0" i="0" u="none" strike="noStrike" cap="none">
                <a:solidFill>
                  <a:srgbClr val="000000"/>
                </a:solidFill>
                <a:latin typeface="Calibri"/>
                <a:ea typeface="Calibri"/>
                <a:cs typeface="Calibri"/>
                <a:sym typeface="Calibri"/>
              </a:rPr>
              <a:t>Cipher text : </a:t>
            </a:r>
            <a:r>
              <a:rPr lang="en-IN" sz="2400" b="1" i="0" u="none" strike="noStrike" cap="none">
                <a:solidFill>
                  <a:srgbClr val="000000"/>
                </a:solidFill>
                <a:latin typeface="Calibri"/>
                <a:ea typeface="Calibri"/>
                <a:cs typeface="Calibri"/>
                <a:sym typeface="Calibri"/>
              </a:rPr>
              <a:t>ZICVTWQNGRZGVTWAVZHCQYGLMGJ</a:t>
            </a:r>
            <a:endParaRPr/>
          </a:p>
        </p:txBody>
      </p:sp>
      <p:sp>
        <p:nvSpPr>
          <p:cNvPr id="784" name="Google Shape;784;p65"/>
          <p:cNvSpPr/>
          <p:nvPr/>
        </p:nvSpPr>
        <p:spPr>
          <a:xfrm>
            <a:off x="33613" y="1643062"/>
            <a:ext cx="9144000" cy="642937"/>
          </a:xfrm>
          <a:prstGeom prst="rect">
            <a:avLst/>
          </a:prstGeom>
          <a:solidFill>
            <a:srgbClr val="1F497D"/>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lt1"/>
              </a:buClr>
              <a:buSzPts val="3000"/>
              <a:buFont typeface="Arial"/>
              <a:buNone/>
            </a:pPr>
            <a:r>
              <a:rPr lang="en-IN" sz="3000" b="1">
                <a:solidFill>
                  <a:schemeClr val="lt1"/>
                </a:solidFill>
                <a:latin typeface="Calibri"/>
                <a:ea typeface="Calibri"/>
                <a:cs typeface="Calibri"/>
                <a:sym typeface="Calibri"/>
              </a:rPr>
              <a:t>Vigenere Cipher</a:t>
            </a:r>
            <a:endParaRPr sz="3000" b="1">
              <a:solidFill>
                <a:schemeClr val="lt1"/>
              </a:solidFill>
              <a:latin typeface="Calibri"/>
              <a:ea typeface="Calibri"/>
              <a:cs typeface="Calibri"/>
              <a:sym typeface="Calibri"/>
            </a:endParaRPr>
          </a:p>
        </p:txBody>
      </p:sp>
      <p:sp>
        <p:nvSpPr>
          <p:cNvPr id="785" name="Google Shape;785;p65"/>
          <p:cNvSpPr/>
          <p:nvPr/>
        </p:nvSpPr>
        <p:spPr>
          <a:xfrm>
            <a:off x="190500" y="1687513"/>
            <a:ext cx="8763000" cy="55403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3000"/>
              <a:buFont typeface="Arial"/>
              <a:buNone/>
            </a:pPr>
            <a:endParaRPr sz="3000" b="1">
              <a:solidFill>
                <a:schemeClr val="lt1"/>
              </a:solidFill>
              <a:latin typeface="Calibri"/>
              <a:ea typeface="Calibri"/>
              <a:cs typeface="Calibri"/>
              <a:sym typeface="Calibri"/>
            </a:endParaRPr>
          </a:p>
        </p:txBody>
      </p:sp>
      <p:pic>
        <p:nvPicPr>
          <p:cNvPr id="786" name="Google Shape;786;p65"/>
          <p:cNvPicPr preferRelativeResize="0"/>
          <p:nvPr/>
        </p:nvPicPr>
        <p:blipFill rotWithShape="1">
          <a:blip r:embed="rId4">
            <a:alphaModFix/>
          </a:blip>
          <a:srcRect/>
          <a:stretch/>
        </p:blipFill>
        <p:spPr>
          <a:xfrm>
            <a:off x="243509" y="4365104"/>
            <a:ext cx="8754615" cy="2383743"/>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790"/>
        <p:cNvGrpSpPr/>
        <p:nvPr/>
      </p:nvGrpSpPr>
      <p:grpSpPr>
        <a:xfrm>
          <a:off x="0" y="0"/>
          <a:ext cx="0" cy="0"/>
          <a:chOff x="0" y="0"/>
          <a:chExt cx="0" cy="0"/>
        </a:xfrm>
      </p:grpSpPr>
      <p:pic>
        <p:nvPicPr>
          <p:cNvPr id="792" name="Google Shape;792;p66" descr="C:\Users\parul\Desktop\Untitled-1.png"/>
          <p:cNvPicPr preferRelativeResize="0"/>
          <p:nvPr/>
        </p:nvPicPr>
        <p:blipFill rotWithShape="1">
          <a:blip r:embed="rId3">
            <a:alphaModFix/>
          </a:blip>
          <a:srcRect/>
          <a:stretch/>
        </p:blipFill>
        <p:spPr>
          <a:xfrm>
            <a:off x="1857375" y="3071813"/>
            <a:ext cx="5430838" cy="2803525"/>
          </a:xfrm>
          <a:prstGeom prst="rect">
            <a:avLst/>
          </a:prstGeom>
          <a:noFill/>
          <a:ln>
            <a:noFill/>
          </a:ln>
        </p:spPr>
      </p:pic>
      <p:sp>
        <p:nvSpPr>
          <p:cNvPr id="793" name="Google Shape;793;p66"/>
          <p:cNvSpPr/>
          <p:nvPr/>
        </p:nvSpPr>
        <p:spPr>
          <a:xfrm>
            <a:off x="33613" y="1643062"/>
            <a:ext cx="9144000" cy="642937"/>
          </a:xfrm>
          <a:prstGeom prst="rect">
            <a:avLst/>
          </a:prstGeom>
          <a:solidFill>
            <a:srgbClr val="1F497D"/>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lt1"/>
              </a:buClr>
              <a:buSzPts val="3000"/>
              <a:buFont typeface="Arial"/>
              <a:buNone/>
            </a:pPr>
            <a:r>
              <a:rPr lang="en-IN" sz="3000" b="1">
                <a:solidFill>
                  <a:schemeClr val="lt1"/>
                </a:solidFill>
                <a:latin typeface="Calibri"/>
                <a:ea typeface="Calibri"/>
                <a:cs typeface="Calibri"/>
                <a:sym typeface="Calibri"/>
              </a:rPr>
              <a:t>Vigenere Cipher</a:t>
            </a:r>
            <a:endParaRPr sz="3000" b="1">
              <a:solidFill>
                <a:schemeClr val="lt1"/>
              </a:solidFill>
              <a:latin typeface="Calibri"/>
              <a:ea typeface="Calibri"/>
              <a:cs typeface="Calibri"/>
              <a:sym typeface="Calibri"/>
            </a:endParaRPr>
          </a:p>
        </p:txBody>
      </p:sp>
      <p:sp>
        <p:nvSpPr>
          <p:cNvPr id="794" name="Google Shape;794;p66"/>
          <p:cNvSpPr/>
          <p:nvPr/>
        </p:nvSpPr>
        <p:spPr>
          <a:xfrm>
            <a:off x="190500" y="1687513"/>
            <a:ext cx="8763000" cy="55403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3000"/>
              <a:buFont typeface="Arial"/>
              <a:buNone/>
            </a:pPr>
            <a:endParaRPr sz="3000" b="1">
              <a:solidFill>
                <a:schemeClr val="lt1"/>
              </a:solidFill>
              <a:latin typeface="Calibri"/>
              <a:ea typeface="Calibri"/>
              <a:cs typeface="Calibri"/>
              <a:sym typeface="Calibri"/>
            </a:endParaRPr>
          </a:p>
        </p:txBody>
      </p:sp>
      <p:pic>
        <p:nvPicPr>
          <p:cNvPr id="795" name="Google Shape;795;p66"/>
          <p:cNvPicPr preferRelativeResize="0"/>
          <p:nvPr/>
        </p:nvPicPr>
        <p:blipFill rotWithShape="1">
          <a:blip r:embed="rId4">
            <a:alphaModFix/>
          </a:blip>
          <a:srcRect/>
          <a:stretch/>
        </p:blipFill>
        <p:spPr>
          <a:xfrm>
            <a:off x="522027" y="2628813"/>
            <a:ext cx="5681964" cy="402371"/>
          </a:xfrm>
          <a:prstGeom prst="rect">
            <a:avLst/>
          </a:prstGeom>
          <a:noFill/>
          <a:ln>
            <a:noFill/>
          </a:ln>
        </p:spPr>
      </p:pic>
      <p:pic>
        <p:nvPicPr>
          <p:cNvPr id="796" name="Google Shape;796;p66"/>
          <p:cNvPicPr preferRelativeResize="0"/>
          <p:nvPr/>
        </p:nvPicPr>
        <p:blipFill rotWithShape="1">
          <a:blip r:embed="rId5">
            <a:alphaModFix/>
          </a:blip>
          <a:srcRect/>
          <a:stretch/>
        </p:blipFill>
        <p:spPr>
          <a:xfrm>
            <a:off x="464110" y="3249245"/>
            <a:ext cx="5797798" cy="402371"/>
          </a:xfrm>
          <a:prstGeom prst="rect">
            <a:avLst/>
          </a:prstGeom>
          <a:noFill/>
          <a:ln>
            <a:noFill/>
          </a:ln>
        </p:spPr>
      </p:pic>
      <p:sp>
        <p:nvSpPr>
          <p:cNvPr id="797" name="Google Shape;797;p66"/>
          <p:cNvSpPr/>
          <p:nvPr/>
        </p:nvSpPr>
        <p:spPr>
          <a:xfrm>
            <a:off x="190500" y="4437430"/>
            <a:ext cx="6482616" cy="1200288"/>
          </a:xfrm>
          <a:prstGeom prst="rect">
            <a:avLst/>
          </a:prstGeom>
          <a:noFill/>
          <a:ln>
            <a:noFill/>
          </a:ln>
        </p:spPr>
        <p:txBody>
          <a:bodyPr spcFirstLastPara="1" wrap="square" lIns="91425" tIns="45700" rIns="91425" bIns="45700" anchor="t" anchorCtr="0">
            <a:spAutoFit/>
          </a:bodyPr>
          <a:lstStyle/>
          <a:p>
            <a:pPr marL="0" marR="0" lvl="1" indent="0" algn="l" rtl="0">
              <a:spcBef>
                <a:spcPts val="0"/>
              </a:spcBef>
              <a:spcAft>
                <a:spcPts val="0"/>
              </a:spcAft>
              <a:buNone/>
            </a:pPr>
            <a:r>
              <a:rPr lang="en-IN" sz="2400" b="0" i="0" u="none" strike="noStrike" cap="none" dirty="0">
                <a:solidFill>
                  <a:srgbClr val="000000"/>
                </a:solidFill>
                <a:latin typeface="Calibri"/>
                <a:ea typeface="Calibri"/>
                <a:cs typeface="Calibri"/>
                <a:sym typeface="Calibri"/>
              </a:rPr>
              <a:t>Keyword    : </a:t>
            </a:r>
            <a:r>
              <a:rPr lang="en-IN" sz="2400" b="1" i="0" u="none" strike="noStrike" cap="none" dirty="0">
                <a:solidFill>
                  <a:srgbClr val="000000"/>
                </a:solidFill>
                <a:latin typeface="Calibri"/>
                <a:ea typeface="Calibri"/>
                <a:cs typeface="Calibri"/>
                <a:sym typeface="Calibri"/>
              </a:rPr>
              <a:t>DECEPTIVE</a:t>
            </a:r>
            <a:endParaRPr dirty="0"/>
          </a:p>
          <a:p>
            <a:pPr lvl="1"/>
            <a:r>
              <a:rPr lang="en-IN" sz="2400" b="0" i="0" u="none" strike="noStrike" cap="none" dirty="0">
                <a:solidFill>
                  <a:srgbClr val="000000"/>
                </a:solidFill>
                <a:latin typeface="Calibri"/>
                <a:ea typeface="Calibri"/>
                <a:cs typeface="Calibri"/>
                <a:sym typeface="Calibri"/>
              </a:rPr>
              <a:t>Key             : </a:t>
            </a:r>
            <a:r>
              <a:rPr lang="en-IN" sz="2400" b="1" i="0" u="none" strike="noStrike" cap="none" dirty="0">
                <a:solidFill>
                  <a:srgbClr val="000000"/>
                </a:solidFill>
                <a:latin typeface="Calibri"/>
                <a:ea typeface="Calibri"/>
                <a:cs typeface="Calibri"/>
                <a:sym typeface="Calibri"/>
              </a:rPr>
              <a:t>DECEPTIVE</a:t>
            </a:r>
            <a:r>
              <a:rPr lang="en-IN" sz="2400" b="1" dirty="0">
                <a:latin typeface="Calibri"/>
                <a:ea typeface="Calibri"/>
                <a:cs typeface="Calibri"/>
                <a:sym typeface="Calibri"/>
              </a:rPr>
              <a:t>DECEPTIVEDECEPTIVEDE</a:t>
            </a:r>
            <a:endParaRPr sz="2400" dirty="0"/>
          </a:p>
          <a:p>
            <a:pPr marL="0" marR="0" lvl="1" indent="0" algn="l" rtl="0">
              <a:spcBef>
                <a:spcPts val="0"/>
              </a:spcBef>
              <a:spcAft>
                <a:spcPts val="0"/>
              </a:spcAft>
              <a:buNone/>
            </a:pPr>
            <a:r>
              <a:rPr lang="en-IN" sz="2400" b="0" i="0" u="none" strike="noStrike" cap="none" dirty="0">
                <a:solidFill>
                  <a:srgbClr val="000000"/>
                </a:solidFill>
                <a:latin typeface="Calibri"/>
                <a:ea typeface="Calibri"/>
                <a:cs typeface="Calibri"/>
                <a:sym typeface="Calibri"/>
              </a:rPr>
              <a:t>Plaintext    : </a:t>
            </a:r>
            <a:r>
              <a:rPr lang="en-IN" sz="2400" b="1" i="0" u="none" strike="noStrike" cap="none" dirty="0">
                <a:solidFill>
                  <a:srgbClr val="000000"/>
                </a:solidFill>
                <a:latin typeface="Calibri"/>
                <a:ea typeface="Calibri"/>
                <a:cs typeface="Calibri"/>
                <a:sym typeface="Calibri"/>
              </a:rPr>
              <a:t>WEAREDISCOVEREDSAVEYOURSELF</a:t>
            </a:r>
            <a:endParaRPr dirty="0"/>
          </a:p>
        </p:txBody>
      </p:sp>
      <p:pic>
        <p:nvPicPr>
          <p:cNvPr id="798" name="Google Shape;798;p66"/>
          <p:cNvPicPr preferRelativeResize="0"/>
          <p:nvPr/>
        </p:nvPicPr>
        <p:blipFill rotWithShape="1">
          <a:blip r:embed="rId6">
            <a:alphaModFix/>
          </a:blip>
          <a:srcRect/>
          <a:stretch/>
        </p:blipFill>
        <p:spPr>
          <a:xfrm>
            <a:off x="6434671" y="4558229"/>
            <a:ext cx="2292295" cy="1597290"/>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802"/>
        <p:cNvGrpSpPr/>
        <p:nvPr/>
      </p:nvGrpSpPr>
      <p:grpSpPr>
        <a:xfrm>
          <a:off x="0" y="0"/>
          <a:ext cx="0" cy="0"/>
          <a:chOff x="0" y="0"/>
          <a:chExt cx="0" cy="0"/>
        </a:xfrm>
      </p:grpSpPr>
      <p:pic>
        <p:nvPicPr>
          <p:cNvPr id="804" name="Google Shape;804;p67" descr="C:\Users\parul\Desktop\Untitled-1.png"/>
          <p:cNvPicPr preferRelativeResize="0"/>
          <p:nvPr/>
        </p:nvPicPr>
        <p:blipFill rotWithShape="1">
          <a:blip r:embed="rId3">
            <a:alphaModFix/>
          </a:blip>
          <a:srcRect/>
          <a:stretch/>
        </p:blipFill>
        <p:spPr>
          <a:xfrm>
            <a:off x="1835696" y="3035667"/>
            <a:ext cx="5430838" cy="2803525"/>
          </a:xfrm>
          <a:prstGeom prst="rect">
            <a:avLst/>
          </a:prstGeom>
          <a:noFill/>
          <a:ln>
            <a:noFill/>
          </a:ln>
        </p:spPr>
      </p:pic>
      <p:sp>
        <p:nvSpPr>
          <p:cNvPr id="805" name="Google Shape;805;p67"/>
          <p:cNvSpPr/>
          <p:nvPr/>
        </p:nvSpPr>
        <p:spPr>
          <a:xfrm>
            <a:off x="33613" y="1643062"/>
            <a:ext cx="9144000" cy="642937"/>
          </a:xfrm>
          <a:prstGeom prst="rect">
            <a:avLst/>
          </a:prstGeom>
          <a:solidFill>
            <a:srgbClr val="1F497D"/>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lt1"/>
              </a:buClr>
              <a:buSzPts val="3000"/>
              <a:buFont typeface="Arial"/>
              <a:buNone/>
            </a:pPr>
            <a:r>
              <a:rPr lang="en-IN" sz="3000" b="1">
                <a:solidFill>
                  <a:schemeClr val="lt1"/>
                </a:solidFill>
                <a:latin typeface="Calibri"/>
                <a:ea typeface="Calibri"/>
                <a:cs typeface="Calibri"/>
                <a:sym typeface="Calibri"/>
              </a:rPr>
              <a:t>Vernam Cipher</a:t>
            </a:r>
            <a:endParaRPr sz="3000" b="1">
              <a:solidFill>
                <a:schemeClr val="lt1"/>
              </a:solidFill>
              <a:latin typeface="Calibri"/>
              <a:ea typeface="Calibri"/>
              <a:cs typeface="Calibri"/>
              <a:sym typeface="Calibri"/>
            </a:endParaRPr>
          </a:p>
        </p:txBody>
      </p:sp>
      <p:sp>
        <p:nvSpPr>
          <p:cNvPr id="806" name="Google Shape;806;p67"/>
          <p:cNvSpPr/>
          <p:nvPr/>
        </p:nvSpPr>
        <p:spPr>
          <a:xfrm>
            <a:off x="190500" y="1687513"/>
            <a:ext cx="8763000" cy="55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3000"/>
              <a:buFont typeface="Arial"/>
              <a:buNone/>
            </a:pPr>
            <a:endParaRPr sz="3000" b="1">
              <a:solidFill>
                <a:schemeClr val="lt1"/>
              </a:solidFill>
              <a:latin typeface="Calibri"/>
              <a:ea typeface="Calibri"/>
              <a:cs typeface="Calibri"/>
              <a:sym typeface="Calibri"/>
            </a:endParaRPr>
          </a:p>
        </p:txBody>
      </p:sp>
      <p:sp>
        <p:nvSpPr>
          <p:cNvPr id="807" name="Google Shape;807;p67"/>
          <p:cNvSpPr/>
          <p:nvPr/>
        </p:nvSpPr>
        <p:spPr>
          <a:xfrm>
            <a:off x="207690" y="2366957"/>
            <a:ext cx="8445208" cy="934358"/>
          </a:xfrm>
          <a:prstGeom prst="rect">
            <a:avLst/>
          </a:prstGeom>
          <a:noFill/>
          <a:ln>
            <a:noFill/>
          </a:ln>
        </p:spPr>
        <p:txBody>
          <a:bodyPr spcFirstLastPara="1" wrap="square" lIns="91425" tIns="45700" rIns="91425" bIns="45700" anchor="t" anchorCtr="0">
            <a:spAutoFit/>
          </a:bodyPr>
          <a:lstStyle/>
          <a:p>
            <a:pPr marL="342900" marR="0" lvl="0" indent="-342900" algn="just" rtl="0">
              <a:lnSpc>
                <a:spcPct val="114000"/>
              </a:lnSpc>
              <a:spcBef>
                <a:spcPts val="0"/>
              </a:spcBef>
              <a:spcAft>
                <a:spcPts val="0"/>
              </a:spcAft>
              <a:buClr>
                <a:srgbClr val="0C0C0C"/>
              </a:buClr>
              <a:buSzPts val="2400"/>
              <a:buFont typeface="Arial"/>
              <a:buChar char="•"/>
            </a:pPr>
            <a:r>
              <a:rPr lang="en-IN" sz="2400">
                <a:solidFill>
                  <a:srgbClr val="000000"/>
                </a:solidFill>
                <a:latin typeface="Calibri"/>
                <a:ea typeface="Calibri"/>
                <a:cs typeface="Calibri"/>
                <a:sym typeface="Calibri"/>
              </a:rPr>
              <a:t>The cipher text is generated by applying the logical XOR operation to the individual bits of plaintext and the key stream.</a:t>
            </a:r>
            <a:endParaRPr/>
          </a:p>
        </p:txBody>
      </p:sp>
      <p:pic>
        <p:nvPicPr>
          <p:cNvPr id="808" name="Google Shape;808;p67"/>
          <p:cNvPicPr preferRelativeResize="0"/>
          <p:nvPr/>
        </p:nvPicPr>
        <p:blipFill rotWithShape="1">
          <a:blip r:embed="rId4">
            <a:alphaModFix/>
          </a:blip>
          <a:srcRect/>
          <a:stretch/>
        </p:blipFill>
        <p:spPr>
          <a:xfrm>
            <a:off x="315137" y="3382273"/>
            <a:ext cx="8230313" cy="3072650"/>
          </a:xfrm>
          <a:prstGeom prst="rect">
            <a:avLst/>
          </a:prstGeom>
          <a:noFill/>
          <a:ln w="38100" cap="sq" cmpd="sng">
            <a:solidFill>
              <a:srgbClr val="000000"/>
            </a:solidFill>
            <a:prstDash val="solid"/>
            <a:miter lim="800000"/>
            <a:headEnd type="none" w="sm" len="sm"/>
            <a:tailEnd type="none" w="sm" len="sm"/>
          </a:ln>
          <a:effectLst>
            <a:outerShdw blurRad="50800" dist="38100" dir="2700000" algn="tl" rotWithShape="0">
              <a:srgbClr val="000000">
                <a:alpha val="42745"/>
              </a:srgbClr>
            </a:outerShdw>
          </a:effectLst>
        </p:spPr>
      </p:pic>
      <p:sp>
        <p:nvSpPr>
          <p:cNvPr id="809" name="Google Shape;809;p67"/>
          <p:cNvSpPr/>
          <p:nvPr/>
        </p:nvSpPr>
        <p:spPr>
          <a:xfrm>
            <a:off x="3711707" y="6503089"/>
            <a:ext cx="928331" cy="215444"/>
          </a:xfrm>
          <a:prstGeom prst="rect">
            <a:avLst/>
          </a:prstGeom>
          <a:noFill/>
          <a:ln>
            <a:noFill/>
          </a:ln>
        </p:spPr>
        <p:txBody>
          <a:bodyPr spcFirstLastPara="1" wrap="square" lIns="91425" tIns="45700" rIns="91425" bIns="45700" anchor="t" anchorCtr="0">
            <a:spAutoFit/>
          </a:bodyPr>
          <a:lstStyle/>
          <a:p>
            <a:pPr marL="38100" marR="0" lvl="0" indent="0" algn="l" rtl="0">
              <a:spcBef>
                <a:spcPts val="0"/>
              </a:spcBef>
              <a:spcAft>
                <a:spcPts val="0"/>
              </a:spcAft>
              <a:buNone/>
            </a:pPr>
            <a:r>
              <a:rPr lang="en-IN" sz="800" b="1">
                <a:solidFill>
                  <a:schemeClr val="dk1"/>
                </a:solidFill>
                <a:latin typeface="Calibri"/>
                <a:ea typeface="Calibri"/>
                <a:cs typeface="Calibri"/>
                <a:sym typeface="Calibri"/>
              </a:rPr>
              <a:t>Vernam cipher</a:t>
            </a:r>
            <a:r>
              <a:rPr lang="en-IN" sz="800" b="1" baseline="30000">
                <a:solidFill>
                  <a:schemeClr val="dk1"/>
                </a:solidFill>
                <a:latin typeface="Calibri"/>
                <a:ea typeface="Calibri"/>
                <a:cs typeface="Calibri"/>
                <a:sym typeface="Calibri"/>
              </a:rPr>
              <a:t>[3]</a:t>
            </a:r>
            <a:endParaRPr sz="1800" baseline="30000">
              <a:solidFill>
                <a:schemeClr val="dk1"/>
              </a:solidFill>
              <a:latin typeface="Calibri"/>
              <a:ea typeface="Calibri"/>
              <a:cs typeface="Calibri"/>
              <a:sym typeface="Calibri"/>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813"/>
        <p:cNvGrpSpPr/>
        <p:nvPr/>
      </p:nvGrpSpPr>
      <p:grpSpPr>
        <a:xfrm>
          <a:off x="0" y="0"/>
          <a:ext cx="0" cy="0"/>
          <a:chOff x="0" y="0"/>
          <a:chExt cx="0" cy="0"/>
        </a:xfrm>
      </p:grpSpPr>
      <p:pic>
        <p:nvPicPr>
          <p:cNvPr id="815" name="Google Shape;815;p68" descr="C:\Users\parul\Desktop\Untitled-1.png"/>
          <p:cNvPicPr preferRelativeResize="0"/>
          <p:nvPr/>
        </p:nvPicPr>
        <p:blipFill rotWithShape="1">
          <a:blip r:embed="rId3">
            <a:alphaModFix/>
          </a:blip>
          <a:srcRect/>
          <a:stretch/>
        </p:blipFill>
        <p:spPr>
          <a:xfrm>
            <a:off x="1857375" y="3071813"/>
            <a:ext cx="5430838" cy="2803525"/>
          </a:xfrm>
          <a:prstGeom prst="rect">
            <a:avLst/>
          </a:prstGeom>
          <a:noFill/>
          <a:ln>
            <a:noFill/>
          </a:ln>
        </p:spPr>
      </p:pic>
      <p:sp>
        <p:nvSpPr>
          <p:cNvPr id="816" name="Google Shape;816;p68"/>
          <p:cNvSpPr txBox="1"/>
          <p:nvPr/>
        </p:nvSpPr>
        <p:spPr>
          <a:xfrm>
            <a:off x="0" y="2180998"/>
            <a:ext cx="9144000" cy="356405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2400"/>
              <a:buFont typeface="Arial"/>
              <a:buNone/>
            </a:pPr>
            <a:endParaRPr sz="2400">
              <a:solidFill>
                <a:schemeClr val="dk1"/>
              </a:solidFill>
              <a:latin typeface="Calibri"/>
              <a:ea typeface="Calibri"/>
              <a:cs typeface="Calibri"/>
              <a:sym typeface="Calibri"/>
            </a:endParaRPr>
          </a:p>
          <a:p>
            <a:pPr marL="0" marR="0" lvl="0" indent="0" algn="l" rtl="0">
              <a:spcBef>
                <a:spcPts val="480"/>
              </a:spcBef>
              <a:spcAft>
                <a:spcPts val="0"/>
              </a:spcAft>
              <a:buClr>
                <a:schemeClr val="dk1"/>
              </a:buClr>
              <a:buSzPts val="2400"/>
              <a:buFont typeface="Arial"/>
              <a:buNone/>
            </a:pPr>
            <a:endParaRPr sz="2400">
              <a:solidFill>
                <a:schemeClr val="dk1"/>
              </a:solidFill>
              <a:latin typeface="Calibri"/>
              <a:ea typeface="Calibri"/>
              <a:cs typeface="Calibri"/>
              <a:sym typeface="Calibri"/>
            </a:endParaRPr>
          </a:p>
          <a:p>
            <a:pPr marL="0" marR="0" lvl="0" indent="0" algn="l" rtl="0">
              <a:spcBef>
                <a:spcPts val="480"/>
              </a:spcBef>
              <a:spcAft>
                <a:spcPts val="0"/>
              </a:spcAft>
              <a:buClr>
                <a:schemeClr val="dk1"/>
              </a:buClr>
              <a:buSzPts val="2400"/>
              <a:buFont typeface="Arial"/>
              <a:buNone/>
            </a:pPr>
            <a:endParaRPr sz="2400">
              <a:solidFill>
                <a:schemeClr val="dk1"/>
              </a:solidFill>
              <a:latin typeface="Calibri"/>
              <a:ea typeface="Calibri"/>
              <a:cs typeface="Calibri"/>
              <a:sym typeface="Calibri"/>
            </a:endParaRPr>
          </a:p>
          <a:p>
            <a:pPr marL="0" marR="0" lvl="0" indent="0" algn="l" rtl="0">
              <a:spcBef>
                <a:spcPts val="480"/>
              </a:spcBef>
              <a:spcAft>
                <a:spcPts val="0"/>
              </a:spcAft>
              <a:buClr>
                <a:schemeClr val="dk1"/>
              </a:buClr>
              <a:buSzPts val="2400"/>
              <a:buFont typeface="Arial"/>
              <a:buNone/>
            </a:pPr>
            <a:endParaRPr sz="2400">
              <a:solidFill>
                <a:schemeClr val="dk1"/>
              </a:solidFill>
              <a:latin typeface="Calibri"/>
              <a:ea typeface="Calibri"/>
              <a:cs typeface="Calibri"/>
              <a:sym typeface="Calibri"/>
            </a:endParaRPr>
          </a:p>
          <a:p>
            <a:pPr marL="0" marR="0" lvl="0" indent="0" algn="ctr" rtl="0">
              <a:spcBef>
                <a:spcPts val="480"/>
              </a:spcBef>
              <a:spcAft>
                <a:spcPts val="0"/>
              </a:spcAft>
              <a:buClr>
                <a:schemeClr val="dk1"/>
              </a:buClr>
              <a:buSzPts val="2400"/>
              <a:buFont typeface="Arial"/>
              <a:buNone/>
            </a:pPr>
            <a:r>
              <a:rPr lang="en-IN" sz="2400">
                <a:solidFill>
                  <a:schemeClr val="dk1"/>
                </a:solidFill>
                <a:latin typeface="Calibri"/>
                <a:ea typeface="Calibri"/>
                <a:cs typeface="Calibri"/>
                <a:sym typeface="Calibri"/>
              </a:rPr>
              <a:t>                                                                       </a:t>
            </a:r>
            <a:endParaRPr/>
          </a:p>
          <a:p>
            <a:pPr marL="0" marR="0" lvl="0" indent="0" algn="ctr" rtl="0">
              <a:spcBef>
                <a:spcPts val="480"/>
              </a:spcBef>
              <a:spcAft>
                <a:spcPts val="0"/>
              </a:spcAft>
              <a:buClr>
                <a:schemeClr val="dk1"/>
              </a:buClr>
              <a:buSzPts val="2400"/>
              <a:buFont typeface="Arial"/>
              <a:buNone/>
            </a:pPr>
            <a:endParaRPr sz="2400" b="1">
              <a:solidFill>
                <a:schemeClr val="dk1"/>
              </a:solidFill>
              <a:latin typeface="Courier New"/>
              <a:ea typeface="Courier New"/>
              <a:cs typeface="Courier New"/>
              <a:sym typeface="Courier New"/>
            </a:endParaRPr>
          </a:p>
          <a:p>
            <a:pPr marL="0" marR="0" lvl="0" indent="0" algn="ctr" rtl="0">
              <a:spcBef>
                <a:spcPts val="480"/>
              </a:spcBef>
              <a:spcAft>
                <a:spcPts val="0"/>
              </a:spcAft>
              <a:buClr>
                <a:schemeClr val="dk1"/>
              </a:buClr>
              <a:buSzPts val="2400"/>
              <a:buFont typeface="Arial"/>
              <a:buNone/>
            </a:pPr>
            <a:endParaRPr sz="2400" b="1">
              <a:solidFill>
                <a:schemeClr val="dk1"/>
              </a:solidFill>
              <a:latin typeface="Courier New"/>
              <a:ea typeface="Courier New"/>
              <a:cs typeface="Courier New"/>
              <a:sym typeface="Courier New"/>
            </a:endParaRPr>
          </a:p>
          <a:p>
            <a:pPr marL="0" marR="0" lvl="0" indent="0" algn="l" rtl="0">
              <a:spcBef>
                <a:spcPts val="480"/>
              </a:spcBef>
              <a:spcAft>
                <a:spcPts val="0"/>
              </a:spcAft>
              <a:buClr>
                <a:schemeClr val="dk1"/>
              </a:buClr>
              <a:buSzPts val="2400"/>
              <a:buFont typeface="Arial"/>
              <a:buNone/>
            </a:pPr>
            <a:endParaRPr sz="2400">
              <a:solidFill>
                <a:schemeClr val="dk1"/>
              </a:solidFill>
              <a:latin typeface="Calibri"/>
              <a:ea typeface="Calibri"/>
              <a:cs typeface="Calibri"/>
              <a:sym typeface="Calibri"/>
            </a:endParaRPr>
          </a:p>
        </p:txBody>
      </p:sp>
      <p:sp>
        <p:nvSpPr>
          <p:cNvPr id="817" name="Google Shape;817;p68"/>
          <p:cNvSpPr/>
          <p:nvPr/>
        </p:nvSpPr>
        <p:spPr>
          <a:xfrm>
            <a:off x="0" y="1643063"/>
            <a:ext cx="9144000" cy="642937"/>
          </a:xfrm>
          <a:prstGeom prst="rect">
            <a:avLst/>
          </a:prstGeom>
          <a:solidFill>
            <a:srgbClr val="1F497D"/>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lt1"/>
              </a:buClr>
              <a:buSzPts val="3000"/>
              <a:buFont typeface="Arial"/>
              <a:buNone/>
            </a:pPr>
            <a:r>
              <a:rPr lang="en-IN" sz="3000" b="1">
                <a:solidFill>
                  <a:schemeClr val="lt1"/>
                </a:solidFill>
                <a:latin typeface="Calibri"/>
                <a:ea typeface="Calibri"/>
                <a:cs typeface="Calibri"/>
                <a:sym typeface="Calibri"/>
              </a:rPr>
              <a:t>Substitution Techniques</a:t>
            </a:r>
            <a:endParaRPr sz="3000" b="1">
              <a:solidFill>
                <a:schemeClr val="lt1"/>
              </a:solidFill>
              <a:latin typeface="Calibri"/>
              <a:ea typeface="Calibri"/>
              <a:cs typeface="Calibri"/>
              <a:sym typeface="Calibri"/>
            </a:endParaRPr>
          </a:p>
        </p:txBody>
      </p:sp>
      <p:sp>
        <p:nvSpPr>
          <p:cNvPr id="818" name="Google Shape;818;p68"/>
          <p:cNvSpPr/>
          <p:nvPr/>
        </p:nvSpPr>
        <p:spPr>
          <a:xfrm>
            <a:off x="190500" y="1687513"/>
            <a:ext cx="8763000" cy="55403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3000"/>
              <a:buFont typeface="Arial"/>
              <a:buNone/>
            </a:pPr>
            <a:endParaRPr sz="3000" b="1">
              <a:solidFill>
                <a:schemeClr val="lt1"/>
              </a:solidFill>
              <a:latin typeface="Calibri"/>
              <a:ea typeface="Calibri"/>
              <a:cs typeface="Calibri"/>
              <a:sym typeface="Calibri"/>
            </a:endParaRPr>
          </a:p>
        </p:txBody>
      </p:sp>
      <p:sp>
        <p:nvSpPr>
          <p:cNvPr id="819" name="Google Shape;819;p68"/>
          <p:cNvSpPr/>
          <p:nvPr/>
        </p:nvSpPr>
        <p:spPr>
          <a:xfrm>
            <a:off x="-108520" y="2763207"/>
            <a:ext cx="8763000" cy="3046988"/>
          </a:xfrm>
          <a:prstGeom prst="rect">
            <a:avLst/>
          </a:prstGeom>
          <a:noFill/>
          <a:ln>
            <a:noFill/>
          </a:ln>
        </p:spPr>
        <p:txBody>
          <a:bodyPr spcFirstLastPara="1" wrap="square" lIns="91425" tIns="45700" rIns="91425" bIns="45700" anchor="t" anchorCtr="0">
            <a:spAutoFit/>
          </a:bodyPr>
          <a:lstStyle/>
          <a:p>
            <a:pPr marL="914400" marR="0" lvl="1" indent="-457200" algn="l" rtl="0">
              <a:spcBef>
                <a:spcPts val="0"/>
              </a:spcBef>
              <a:spcAft>
                <a:spcPts val="0"/>
              </a:spcAft>
              <a:buClr>
                <a:schemeClr val="dk1"/>
              </a:buClr>
              <a:buSzPts val="2400"/>
              <a:buFont typeface="Calibri"/>
              <a:buAutoNum type="arabicParenR"/>
            </a:pPr>
            <a:r>
              <a:rPr lang="en-IN" sz="2400" b="0" i="0" u="none" strike="noStrike" cap="none">
                <a:solidFill>
                  <a:schemeClr val="dk1"/>
                </a:solidFill>
                <a:latin typeface="Calibri"/>
                <a:ea typeface="Calibri"/>
                <a:cs typeface="Calibri"/>
                <a:sym typeface="Calibri"/>
              </a:rPr>
              <a:t>Caesar Cipher</a:t>
            </a:r>
            <a:endParaRPr sz="2400" b="0" i="0" u="none" strike="noStrike" cap="none">
              <a:solidFill>
                <a:schemeClr val="dk1"/>
              </a:solidFill>
              <a:latin typeface="Calibri"/>
              <a:ea typeface="Calibri"/>
              <a:cs typeface="Calibri"/>
              <a:sym typeface="Calibri"/>
            </a:endParaRPr>
          </a:p>
          <a:p>
            <a:pPr marL="914400" marR="0" lvl="1" indent="-457200" algn="l" rtl="0">
              <a:spcBef>
                <a:spcPts val="0"/>
              </a:spcBef>
              <a:spcAft>
                <a:spcPts val="0"/>
              </a:spcAft>
              <a:buClr>
                <a:schemeClr val="dk1"/>
              </a:buClr>
              <a:buSzPts val="2400"/>
              <a:buFont typeface="Calibri"/>
              <a:buAutoNum type="arabicParenR"/>
            </a:pPr>
            <a:r>
              <a:rPr lang="en-IN" sz="2400" b="0" i="0" u="none" strike="noStrike" cap="none">
                <a:solidFill>
                  <a:schemeClr val="dk1"/>
                </a:solidFill>
                <a:latin typeface="Calibri"/>
                <a:ea typeface="Calibri"/>
                <a:cs typeface="Calibri"/>
                <a:sym typeface="Calibri"/>
              </a:rPr>
              <a:t>Monoalphabetic Cipher</a:t>
            </a:r>
            <a:endParaRPr/>
          </a:p>
          <a:p>
            <a:pPr marL="914400" marR="0" lvl="1" indent="-457200" algn="l" rtl="0">
              <a:spcBef>
                <a:spcPts val="0"/>
              </a:spcBef>
              <a:spcAft>
                <a:spcPts val="0"/>
              </a:spcAft>
              <a:buClr>
                <a:schemeClr val="dk1"/>
              </a:buClr>
              <a:buSzPts val="2400"/>
              <a:buFont typeface="Calibri"/>
              <a:buAutoNum type="arabicParenR"/>
            </a:pPr>
            <a:r>
              <a:rPr lang="en-IN" sz="2400" b="0" i="0" u="none" strike="noStrike" cap="none">
                <a:solidFill>
                  <a:schemeClr val="dk1"/>
                </a:solidFill>
                <a:latin typeface="Calibri"/>
                <a:ea typeface="Calibri"/>
                <a:cs typeface="Calibri"/>
                <a:sym typeface="Calibri"/>
              </a:rPr>
              <a:t>Playfair Cipher</a:t>
            </a:r>
            <a:endParaRPr/>
          </a:p>
          <a:p>
            <a:pPr marL="914400" marR="0" lvl="1" indent="-457200" algn="l" rtl="0">
              <a:spcBef>
                <a:spcPts val="0"/>
              </a:spcBef>
              <a:spcAft>
                <a:spcPts val="0"/>
              </a:spcAft>
              <a:buClr>
                <a:schemeClr val="dk1"/>
              </a:buClr>
              <a:buSzPts val="2400"/>
              <a:buFont typeface="Calibri"/>
              <a:buAutoNum type="arabicParenR"/>
            </a:pPr>
            <a:r>
              <a:rPr lang="en-IN" sz="2400" b="0" i="0" u="none" strike="noStrike" cap="none">
                <a:solidFill>
                  <a:schemeClr val="dk1"/>
                </a:solidFill>
                <a:latin typeface="Calibri"/>
                <a:ea typeface="Calibri"/>
                <a:cs typeface="Calibri"/>
                <a:sym typeface="Calibri"/>
              </a:rPr>
              <a:t>Hill Cipher</a:t>
            </a:r>
            <a:endParaRPr/>
          </a:p>
          <a:p>
            <a:pPr marL="914400" marR="0" lvl="1" indent="-457200" algn="l" rtl="0">
              <a:spcBef>
                <a:spcPts val="0"/>
              </a:spcBef>
              <a:spcAft>
                <a:spcPts val="0"/>
              </a:spcAft>
              <a:buClr>
                <a:schemeClr val="dk1"/>
              </a:buClr>
              <a:buSzPts val="2400"/>
              <a:buFont typeface="Calibri"/>
              <a:buAutoNum type="arabicParenR"/>
            </a:pPr>
            <a:r>
              <a:rPr lang="en-IN" sz="2400" b="0" i="0" u="none" strike="noStrike" cap="none">
                <a:solidFill>
                  <a:schemeClr val="dk1"/>
                </a:solidFill>
                <a:latin typeface="Calibri"/>
                <a:ea typeface="Calibri"/>
                <a:cs typeface="Calibri"/>
                <a:sym typeface="Calibri"/>
              </a:rPr>
              <a:t>Polyalphabetic Ciphers</a:t>
            </a:r>
            <a:endParaRPr/>
          </a:p>
          <a:p>
            <a:pPr marL="914400" marR="0" lvl="1" indent="-457200" algn="l" rtl="0">
              <a:spcBef>
                <a:spcPts val="0"/>
              </a:spcBef>
              <a:spcAft>
                <a:spcPts val="0"/>
              </a:spcAft>
              <a:buClr>
                <a:schemeClr val="dk2"/>
              </a:buClr>
              <a:buSzPts val="2400"/>
              <a:buFont typeface="Calibri"/>
              <a:buAutoNum type="arabicParenR"/>
            </a:pPr>
            <a:r>
              <a:rPr lang="en-IN" sz="2400" b="1" i="0" u="none" strike="noStrike" cap="none">
                <a:solidFill>
                  <a:schemeClr val="dk2"/>
                </a:solidFill>
                <a:latin typeface="Calibri"/>
                <a:ea typeface="Calibri"/>
                <a:cs typeface="Calibri"/>
                <a:sym typeface="Calibri"/>
              </a:rPr>
              <a:t>One-Time Pad</a:t>
            </a:r>
            <a:endParaRPr/>
          </a:p>
          <a:p>
            <a:pPr marL="342900" marR="0" lvl="0" indent="-190500" algn="l" rtl="0">
              <a:spcBef>
                <a:spcPts val="0"/>
              </a:spcBef>
              <a:spcAft>
                <a:spcPts val="0"/>
              </a:spcAft>
              <a:buClr>
                <a:schemeClr val="dk1"/>
              </a:buClr>
              <a:buSzPts val="2400"/>
              <a:buFont typeface="Arial"/>
              <a:buNone/>
            </a:pPr>
            <a:endParaRPr sz="2400">
              <a:solidFill>
                <a:schemeClr val="dk1"/>
              </a:solidFill>
              <a:latin typeface="Consolas"/>
              <a:ea typeface="Consolas"/>
              <a:cs typeface="Consolas"/>
              <a:sym typeface="Consolas"/>
            </a:endParaRPr>
          </a:p>
          <a:p>
            <a:pPr marL="342900" marR="0" lvl="0" indent="-190500" algn="l" rtl="0">
              <a:spcBef>
                <a:spcPts val="0"/>
              </a:spcBef>
              <a:spcAft>
                <a:spcPts val="0"/>
              </a:spcAft>
              <a:buClr>
                <a:schemeClr val="dk1"/>
              </a:buClr>
              <a:buSzPts val="2400"/>
              <a:buFont typeface="Arial"/>
              <a:buNone/>
            </a:pPr>
            <a:endParaRPr sz="2400">
              <a:solidFill>
                <a:schemeClr val="dk1"/>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1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1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1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1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19">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19">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1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823"/>
        <p:cNvGrpSpPr/>
        <p:nvPr/>
      </p:nvGrpSpPr>
      <p:grpSpPr>
        <a:xfrm>
          <a:off x="0" y="0"/>
          <a:ext cx="0" cy="0"/>
          <a:chOff x="0" y="0"/>
          <a:chExt cx="0" cy="0"/>
        </a:xfrm>
      </p:grpSpPr>
      <p:pic>
        <p:nvPicPr>
          <p:cNvPr id="825" name="Google Shape;825;p69" descr="C:\Users\parul\Desktop\Untitled-1.png"/>
          <p:cNvPicPr preferRelativeResize="0"/>
          <p:nvPr/>
        </p:nvPicPr>
        <p:blipFill rotWithShape="1">
          <a:blip r:embed="rId3">
            <a:alphaModFix/>
          </a:blip>
          <a:srcRect/>
          <a:stretch/>
        </p:blipFill>
        <p:spPr>
          <a:xfrm>
            <a:off x="1835696" y="3035667"/>
            <a:ext cx="5430838" cy="2803525"/>
          </a:xfrm>
          <a:prstGeom prst="rect">
            <a:avLst/>
          </a:prstGeom>
          <a:noFill/>
          <a:ln>
            <a:noFill/>
          </a:ln>
        </p:spPr>
      </p:pic>
      <p:sp>
        <p:nvSpPr>
          <p:cNvPr id="826" name="Google Shape;826;p69"/>
          <p:cNvSpPr/>
          <p:nvPr/>
        </p:nvSpPr>
        <p:spPr>
          <a:xfrm>
            <a:off x="33613" y="1643062"/>
            <a:ext cx="9144000" cy="642937"/>
          </a:xfrm>
          <a:prstGeom prst="rect">
            <a:avLst/>
          </a:prstGeom>
          <a:solidFill>
            <a:srgbClr val="1F497D"/>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lt1"/>
              </a:buClr>
              <a:buSzPts val="3000"/>
              <a:buFont typeface="Arial"/>
              <a:buNone/>
            </a:pPr>
            <a:r>
              <a:rPr lang="en-IN" sz="3000" b="1">
                <a:solidFill>
                  <a:schemeClr val="lt1"/>
                </a:solidFill>
                <a:latin typeface="Calibri"/>
                <a:ea typeface="Calibri"/>
                <a:cs typeface="Calibri"/>
                <a:sym typeface="Calibri"/>
              </a:rPr>
              <a:t>One time pad</a:t>
            </a:r>
            <a:endParaRPr sz="3000" b="1">
              <a:solidFill>
                <a:schemeClr val="lt1"/>
              </a:solidFill>
              <a:latin typeface="Calibri"/>
              <a:ea typeface="Calibri"/>
              <a:cs typeface="Calibri"/>
              <a:sym typeface="Calibri"/>
            </a:endParaRPr>
          </a:p>
        </p:txBody>
      </p:sp>
      <p:sp>
        <p:nvSpPr>
          <p:cNvPr id="827" name="Google Shape;827;p69"/>
          <p:cNvSpPr/>
          <p:nvPr/>
        </p:nvSpPr>
        <p:spPr>
          <a:xfrm>
            <a:off x="190500" y="1687513"/>
            <a:ext cx="8763000" cy="55403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3000"/>
              <a:buFont typeface="Arial"/>
              <a:buNone/>
            </a:pPr>
            <a:endParaRPr sz="3000" b="1">
              <a:solidFill>
                <a:schemeClr val="lt1"/>
              </a:solidFill>
              <a:latin typeface="Calibri"/>
              <a:ea typeface="Calibri"/>
              <a:cs typeface="Calibri"/>
              <a:sym typeface="Calibri"/>
            </a:endParaRPr>
          </a:p>
        </p:txBody>
      </p:sp>
      <p:sp>
        <p:nvSpPr>
          <p:cNvPr id="828" name="Google Shape;828;p69"/>
          <p:cNvSpPr/>
          <p:nvPr/>
        </p:nvSpPr>
        <p:spPr>
          <a:xfrm>
            <a:off x="207690" y="2366957"/>
            <a:ext cx="8445208" cy="2308324"/>
          </a:xfrm>
          <a:prstGeom prst="rect">
            <a:avLst/>
          </a:prstGeom>
          <a:no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chemeClr val="dk1"/>
              </a:buClr>
              <a:buSzPts val="2400"/>
              <a:buFont typeface="Arial"/>
              <a:buChar char="•"/>
            </a:pPr>
            <a:r>
              <a:rPr lang="en-IN" sz="2400">
                <a:solidFill>
                  <a:schemeClr val="dk1"/>
                </a:solidFill>
                <a:latin typeface="Calibri"/>
                <a:ea typeface="Calibri"/>
                <a:cs typeface="Calibri"/>
                <a:sym typeface="Calibri"/>
              </a:rPr>
              <a:t>The one-time pad, which is a provably secure cryptosystem,</a:t>
            </a:r>
            <a:br>
              <a:rPr lang="en-IN" sz="2400">
                <a:solidFill>
                  <a:schemeClr val="dk1"/>
                </a:solidFill>
                <a:latin typeface="Calibri"/>
                <a:ea typeface="Calibri"/>
                <a:cs typeface="Calibri"/>
                <a:sym typeface="Calibri"/>
              </a:rPr>
            </a:br>
            <a:r>
              <a:rPr lang="en-IN" sz="2400">
                <a:solidFill>
                  <a:schemeClr val="dk1"/>
                </a:solidFill>
                <a:latin typeface="Calibri"/>
                <a:ea typeface="Calibri"/>
                <a:cs typeface="Calibri"/>
                <a:sym typeface="Calibri"/>
              </a:rPr>
              <a:t>was developed by Gilbert Vernam in 1918.</a:t>
            </a:r>
            <a:endParaRPr/>
          </a:p>
          <a:p>
            <a:pPr marL="342900" marR="0" lvl="0" indent="-342900" algn="l" rtl="0">
              <a:spcBef>
                <a:spcPts val="0"/>
              </a:spcBef>
              <a:spcAft>
                <a:spcPts val="0"/>
              </a:spcAft>
              <a:buClr>
                <a:schemeClr val="dk1"/>
              </a:buClr>
              <a:buSzPts val="2400"/>
              <a:buFont typeface="Arial"/>
              <a:buChar char="•"/>
            </a:pPr>
            <a:r>
              <a:rPr lang="en-IN" sz="2400">
                <a:solidFill>
                  <a:schemeClr val="dk1"/>
                </a:solidFill>
                <a:latin typeface="Calibri"/>
                <a:ea typeface="Calibri"/>
                <a:cs typeface="Calibri"/>
                <a:sym typeface="Calibri"/>
              </a:rPr>
              <a:t>The message is represented as a binary string (a sequence of 0’s and 1’s using a coding mechanism such as ASCII coding.</a:t>
            </a:r>
            <a:endParaRPr/>
          </a:p>
          <a:p>
            <a:pPr marL="342900" marR="0" lvl="0" indent="-342900" algn="l" rtl="0">
              <a:spcBef>
                <a:spcPts val="0"/>
              </a:spcBef>
              <a:spcAft>
                <a:spcPts val="0"/>
              </a:spcAft>
              <a:buClr>
                <a:schemeClr val="dk2"/>
              </a:buClr>
              <a:buSzPts val="2400"/>
              <a:buFont typeface="Arial"/>
              <a:buChar char="•"/>
            </a:pPr>
            <a:r>
              <a:rPr lang="en-IN" sz="2400" b="1">
                <a:solidFill>
                  <a:schemeClr val="dk2"/>
                </a:solidFill>
                <a:latin typeface="Calibri"/>
                <a:ea typeface="Calibri"/>
                <a:cs typeface="Calibri"/>
                <a:sym typeface="Calibri"/>
              </a:rPr>
              <a:t>The key is a truly random sequence of 0’s and 1’s of the same length as the message</a:t>
            </a:r>
            <a:r>
              <a:rPr lang="en-IN" sz="2400" b="1">
                <a:solidFill>
                  <a:schemeClr val="dk2"/>
                </a:solidFill>
                <a:latin typeface="Arial"/>
                <a:ea typeface="Arial"/>
                <a:cs typeface="Arial"/>
                <a:sym typeface="Arial"/>
              </a:rPr>
              <a:t>.</a:t>
            </a:r>
            <a:endParaRPr sz="2400" b="1">
              <a:solidFill>
                <a:schemeClr val="dk2"/>
              </a:solidFill>
              <a:latin typeface="Arial"/>
              <a:ea typeface="Arial"/>
              <a:cs typeface="Arial"/>
              <a:sym typeface="Arial"/>
            </a:endParaRPr>
          </a:p>
        </p:txBody>
      </p:sp>
      <p:pic>
        <p:nvPicPr>
          <p:cNvPr id="829" name="Google Shape;829;p69"/>
          <p:cNvPicPr preferRelativeResize="0"/>
          <p:nvPr/>
        </p:nvPicPr>
        <p:blipFill rotWithShape="1">
          <a:blip r:embed="rId4">
            <a:alphaModFix/>
          </a:blip>
          <a:srcRect/>
          <a:stretch/>
        </p:blipFill>
        <p:spPr>
          <a:xfrm>
            <a:off x="1547664" y="4581128"/>
            <a:ext cx="8657070" cy="216618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pic>
        <p:nvPicPr>
          <p:cNvPr id="158" name="Google Shape;158;p7" descr="C:\Users\parul\Desktop\Untitled-1.png"/>
          <p:cNvPicPr preferRelativeResize="0"/>
          <p:nvPr/>
        </p:nvPicPr>
        <p:blipFill rotWithShape="1">
          <a:blip r:embed="rId3">
            <a:alphaModFix/>
          </a:blip>
          <a:srcRect/>
          <a:stretch/>
        </p:blipFill>
        <p:spPr>
          <a:xfrm>
            <a:off x="1857375" y="3071813"/>
            <a:ext cx="5430838" cy="2803525"/>
          </a:xfrm>
          <a:prstGeom prst="rect">
            <a:avLst/>
          </a:prstGeom>
          <a:noFill/>
          <a:ln>
            <a:noFill/>
          </a:ln>
        </p:spPr>
      </p:pic>
      <p:sp>
        <p:nvSpPr>
          <p:cNvPr id="159" name="Google Shape;159;p7"/>
          <p:cNvSpPr txBox="1"/>
          <p:nvPr/>
        </p:nvSpPr>
        <p:spPr>
          <a:xfrm>
            <a:off x="190500" y="2286000"/>
            <a:ext cx="8845996" cy="5336846"/>
          </a:xfrm>
          <a:prstGeom prst="rect">
            <a:avLst/>
          </a:prstGeom>
          <a:noFill/>
          <a:ln>
            <a:noFill/>
          </a:ln>
        </p:spPr>
        <p:txBody>
          <a:bodyPr spcFirstLastPara="1" wrap="square" lIns="91425" tIns="45700" rIns="91425" bIns="45700" anchor="t" anchorCtr="0">
            <a:spAutoFit/>
          </a:bodyPr>
          <a:lstStyle/>
          <a:p>
            <a:pPr marL="342900" marR="0" lvl="0" indent="-342900" algn="just" rtl="0">
              <a:spcBef>
                <a:spcPts val="0"/>
              </a:spcBef>
              <a:spcAft>
                <a:spcPts val="0"/>
              </a:spcAft>
              <a:buClr>
                <a:schemeClr val="dk1"/>
              </a:buClr>
              <a:buSzPts val="2400"/>
              <a:buFont typeface="Arial"/>
              <a:buChar char="•"/>
            </a:pPr>
            <a:r>
              <a:rPr lang="en-IN" sz="2400">
                <a:solidFill>
                  <a:schemeClr val="dk1"/>
                </a:solidFill>
                <a:latin typeface="Calibri"/>
                <a:ea typeface="Calibri"/>
                <a:cs typeface="Calibri"/>
                <a:sym typeface="Calibri"/>
              </a:rPr>
              <a:t>The process of converting from plaintext to cipher text is known as </a:t>
            </a:r>
            <a:r>
              <a:rPr lang="en-IN" sz="2400" b="1">
                <a:solidFill>
                  <a:schemeClr val="dk2"/>
                </a:solidFill>
                <a:latin typeface="Calibri"/>
                <a:ea typeface="Calibri"/>
                <a:cs typeface="Calibri"/>
                <a:sym typeface="Calibri"/>
              </a:rPr>
              <a:t>enciphering</a:t>
            </a:r>
            <a:r>
              <a:rPr lang="en-IN" sz="2400">
                <a:solidFill>
                  <a:schemeClr val="dk1"/>
                </a:solidFill>
                <a:latin typeface="Calibri"/>
                <a:ea typeface="Calibri"/>
                <a:cs typeface="Calibri"/>
                <a:sym typeface="Calibri"/>
              </a:rPr>
              <a:t> or </a:t>
            </a:r>
            <a:r>
              <a:rPr lang="en-IN" sz="2400" b="1">
                <a:solidFill>
                  <a:schemeClr val="dk2"/>
                </a:solidFill>
                <a:latin typeface="Calibri"/>
                <a:ea typeface="Calibri"/>
                <a:cs typeface="Calibri"/>
                <a:sym typeface="Calibri"/>
              </a:rPr>
              <a:t>encryption</a:t>
            </a:r>
            <a:r>
              <a:rPr lang="en-IN" sz="2400">
                <a:solidFill>
                  <a:schemeClr val="dk1"/>
                </a:solidFill>
                <a:latin typeface="Calibri"/>
                <a:ea typeface="Calibri"/>
                <a:cs typeface="Calibri"/>
                <a:sym typeface="Calibri"/>
              </a:rPr>
              <a:t>; restoring the plaintext from the cipher text is </a:t>
            </a:r>
            <a:r>
              <a:rPr lang="en-IN" sz="2400" b="1">
                <a:solidFill>
                  <a:schemeClr val="dk2"/>
                </a:solidFill>
                <a:latin typeface="Calibri"/>
                <a:ea typeface="Calibri"/>
                <a:cs typeface="Calibri"/>
                <a:sym typeface="Calibri"/>
              </a:rPr>
              <a:t>deciphering</a:t>
            </a:r>
            <a:r>
              <a:rPr lang="en-IN" sz="2400">
                <a:solidFill>
                  <a:schemeClr val="dk1"/>
                </a:solidFill>
                <a:latin typeface="Calibri"/>
                <a:ea typeface="Calibri"/>
                <a:cs typeface="Calibri"/>
                <a:sym typeface="Calibri"/>
              </a:rPr>
              <a:t> or </a:t>
            </a:r>
            <a:r>
              <a:rPr lang="en-IN" sz="2400" b="1">
                <a:solidFill>
                  <a:schemeClr val="dk2"/>
                </a:solidFill>
                <a:latin typeface="Calibri"/>
                <a:ea typeface="Calibri"/>
                <a:cs typeface="Calibri"/>
                <a:sym typeface="Calibri"/>
              </a:rPr>
              <a:t>decryption</a:t>
            </a:r>
            <a:r>
              <a:rPr lang="en-IN" sz="2400">
                <a:solidFill>
                  <a:schemeClr val="dk1"/>
                </a:solidFill>
                <a:latin typeface="Calibri"/>
                <a:ea typeface="Calibri"/>
                <a:cs typeface="Calibri"/>
                <a:sym typeface="Calibri"/>
              </a:rPr>
              <a:t>.</a:t>
            </a:r>
            <a:endParaRPr/>
          </a:p>
          <a:p>
            <a:pPr marL="342900" marR="0" lvl="0" indent="-342900" algn="just" rtl="0">
              <a:spcBef>
                <a:spcPts val="480"/>
              </a:spcBef>
              <a:spcAft>
                <a:spcPts val="0"/>
              </a:spcAft>
              <a:buClr>
                <a:schemeClr val="dk1"/>
              </a:buClr>
              <a:buSzPts val="2400"/>
              <a:buFont typeface="Arial"/>
              <a:buChar char="•"/>
            </a:pPr>
            <a:r>
              <a:rPr lang="en-IN" sz="2400" b="1">
                <a:solidFill>
                  <a:schemeClr val="dk1"/>
                </a:solidFill>
                <a:latin typeface="Calibri"/>
                <a:ea typeface="Calibri"/>
                <a:cs typeface="Calibri"/>
                <a:sym typeface="Calibri"/>
              </a:rPr>
              <a:t> </a:t>
            </a:r>
            <a:r>
              <a:rPr lang="en-IN" sz="2400" b="1">
                <a:solidFill>
                  <a:schemeClr val="dk2"/>
                </a:solidFill>
                <a:latin typeface="Calibri"/>
                <a:ea typeface="Calibri"/>
                <a:cs typeface="Calibri"/>
                <a:sym typeface="Calibri"/>
              </a:rPr>
              <a:t>Plaintext</a:t>
            </a:r>
            <a:r>
              <a:rPr lang="en-IN" sz="2400">
                <a:solidFill>
                  <a:schemeClr val="dk1"/>
                </a:solidFill>
                <a:latin typeface="Calibri"/>
                <a:ea typeface="Calibri"/>
                <a:cs typeface="Calibri"/>
                <a:sym typeface="Calibri"/>
              </a:rPr>
              <a:t> is the original intelligible message or data that is fed into the algorithm as input.</a:t>
            </a:r>
            <a:endParaRPr/>
          </a:p>
          <a:p>
            <a:pPr marL="342900" marR="0" lvl="0" indent="-342900" algn="just" rtl="0">
              <a:spcBef>
                <a:spcPts val="480"/>
              </a:spcBef>
              <a:spcAft>
                <a:spcPts val="0"/>
              </a:spcAft>
              <a:buClr>
                <a:schemeClr val="dk2"/>
              </a:buClr>
              <a:buSzPts val="2400"/>
              <a:buFont typeface="Arial"/>
              <a:buChar char="•"/>
            </a:pPr>
            <a:r>
              <a:rPr lang="en-IN" sz="2400" b="1">
                <a:solidFill>
                  <a:schemeClr val="dk2"/>
                </a:solidFill>
                <a:latin typeface="Calibri"/>
                <a:ea typeface="Calibri"/>
                <a:cs typeface="Calibri"/>
                <a:sym typeface="Calibri"/>
              </a:rPr>
              <a:t> Encryption algorithm </a:t>
            </a:r>
            <a:r>
              <a:rPr lang="en-IN" sz="2400">
                <a:solidFill>
                  <a:schemeClr val="dk1"/>
                </a:solidFill>
                <a:latin typeface="Calibri"/>
                <a:ea typeface="Calibri"/>
                <a:cs typeface="Calibri"/>
                <a:sym typeface="Calibri"/>
              </a:rPr>
              <a:t>performs various substitutions and transformations on the plaintext.</a:t>
            </a:r>
            <a:endParaRPr/>
          </a:p>
          <a:p>
            <a:pPr marL="342900" marR="0" lvl="0" indent="-342900" algn="just" rtl="0">
              <a:spcBef>
                <a:spcPts val="480"/>
              </a:spcBef>
              <a:spcAft>
                <a:spcPts val="0"/>
              </a:spcAft>
              <a:buClr>
                <a:schemeClr val="dk2"/>
              </a:buClr>
              <a:buSzPts val="2400"/>
              <a:buFont typeface="Arial"/>
              <a:buChar char="•"/>
            </a:pPr>
            <a:r>
              <a:rPr lang="en-IN" sz="2400" b="1">
                <a:solidFill>
                  <a:schemeClr val="dk2"/>
                </a:solidFill>
                <a:latin typeface="Calibri"/>
                <a:ea typeface="Calibri"/>
                <a:cs typeface="Calibri"/>
                <a:sym typeface="Calibri"/>
              </a:rPr>
              <a:t>Decryption algorithm</a:t>
            </a:r>
            <a:r>
              <a:rPr lang="en-IN" sz="2400">
                <a:solidFill>
                  <a:schemeClr val="dk1"/>
                </a:solidFill>
                <a:latin typeface="Calibri"/>
                <a:ea typeface="Calibri"/>
                <a:cs typeface="Calibri"/>
                <a:sym typeface="Calibri"/>
              </a:rPr>
              <a:t> is essentially the encryption algorithm run in reverse. </a:t>
            </a:r>
            <a:endParaRPr sz="2400">
              <a:solidFill>
                <a:schemeClr val="dk1"/>
              </a:solidFill>
              <a:latin typeface="Calibri"/>
              <a:ea typeface="Calibri"/>
              <a:cs typeface="Calibri"/>
              <a:sym typeface="Calibri"/>
            </a:endParaRPr>
          </a:p>
          <a:p>
            <a:pPr marL="342900" marR="0" lvl="0" indent="-342900" algn="just" rtl="0">
              <a:spcBef>
                <a:spcPts val="480"/>
              </a:spcBef>
              <a:spcAft>
                <a:spcPts val="0"/>
              </a:spcAft>
              <a:buClr>
                <a:schemeClr val="dk1"/>
              </a:buClr>
              <a:buSzPts val="2400"/>
              <a:buFont typeface="Arial"/>
              <a:buChar char="•"/>
            </a:pPr>
            <a:r>
              <a:rPr lang="en-IN" sz="2400">
                <a:solidFill>
                  <a:schemeClr val="dk1"/>
                </a:solidFill>
                <a:latin typeface="Calibri"/>
                <a:ea typeface="Calibri"/>
                <a:cs typeface="Calibri"/>
                <a:sym typeface="Calibri"/>
              </a:rPr>
              <a:t>It takes the cipher text and the secret key and produces the original plaintext.</a:t>
            </a:r>
            <a:endParaRPr/>
          </a:p>
          <a:p>
            <a:pPr marL="342900" marR="0" lvl="0" indent="-190500" algn="just" rtl="0">
              <a:spcBef>
                <a:spcPts val="480"/>
              </a:spcBef>
              <a:spcAft>
                <a:spcPts val="0"/>
              </a:spcAft>
              <a:buClr>
                <a:schemeClr val="dk1"/>
              </a:buClr>
              <a:buSzPts val="2400"/>
              <a:buFont typeface="Arial"/>
              <a:buNone/>
            </a:pPr>
            <a:endParaRPr sz="2400">
              <a:solidFill>
                <a:schemeClr val="dk1"/>
              </a:solidFill>
              <a:latin typeface="Calibri"/>
              <a:ea typeface="Calibri"/>
              <a:cs typeface="Calibri"/>
              <a:sym typeface="Calibri"/>
            </a:endParaRPr>
          </a:p>
          <a:p>
            <a:pPr marL="0" marR="0" lvl="0" indent="0" algn="l" rtl="0">
              <a:spcBef>
                <a:spcPts val="480"/>
              </a:spcBef>
              <a:spcAft>
                <a:spcPts val="0"/>
              </a:spcAft>
              <a:buClr>
                <a:schemeClr val="dk1"/>
              </a:buClr>
              <a:buSzPts val="2400"/>
              <a:buFont typeface="Arial"/>
              <a:buNone/>
            </a:pPr>
            <a:endParaRPr sz="2400">
              <a:solidFill>
                <a:schemeClr val="dk1"/>
              </a:solidFill>
              <a:latin typeface="Calibri"/>
              <a:ea typeface="Calibri"/>
              <a:cs typeface="Calibri"/>
              <a:sym typeface="Calibri"/>
            </a:endParaRPr>
          </a:p>
        </p:txBody>
      </p:sp>
      <p:sp>
        <p:nvSpPr>
          <p:cNvPr id="160" name="Google Shape;160;p7"/>
          <p:cNvSpPr/>
          <p:nvPr/>
        </p:nvSpPr>
        <p:spPr>
          <a:xfrm>
            <a:off x="0" y="1643063"/>
            <a:ext cx="9144000" cy="642937"/>
          </a:xfrm>
          <a:prstGeom prst="rect">
            <a:avLst/>
          </a:prstGeom>
          <a:solidFill>
            <a:srgbClr val="1F497D"/>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161" name="Google Shape;161;p7"/>
          <p:cNvSpPr/>
          <p:nvPr/>
        </p:nvSpPr>
        <p:spPr>
          <a:xfrm>
            <a:off x="190500" y="1687513"/>
            <a:ext cx="8763000" cy="55403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lt1"/>
              </a:buClr>
              <a:buSzPts val="3000"/>
              <a:buFont typeface="Arial"/>
              <a:buNone/>
            </a:pPr>
            <a:r>
              <a:rPr lang="en-IN" sz="3000" b="1">
                <a:solidFill>
                  <a:schemeClr val="lt1"/>
                </a:solidFill>
                <a:latin typeface="Calibri"/>
                <a:ea typeface="Calibri"/>
                <a:cs typeface="Calibri"/>
                <a:sym typeface="Calibri"/>
              </a:rPr>
              <a:t>Symmetric Cipher Model (Conventional Encryption)</a:t>
            </a:r>
            <a:endParaRPr sz="3000" b="1">
              <a:solidFill>
                <a:schemeClr val="lt1"/>
              </a:solidFill>
              <a:latin typeface="Calibri"/>
              <a:ea typeface="Calibri"/>
              <a:cs typeface="Calibri"/>
              <a:sym typeface="Calibri"/>
            </a:endParaRPr>
          </a:p>
        </p:txBody>
      </p:sp>
      <p:sp>
        <p:nvSpPr>
          <p:cNvPr id="162" name="Google Shape;162;p7"/>
          <p:cNvSpPr/>
          <p:nvPr/>
        </p:nvSpPr>
        <p:spPr>
          <a:xfrm>
            <a:off x="4447607" y="3244334"/>
            <a:ext cx="24878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a:solidFill>
                  <a:schemeClr val="dk1"/>
                </a:solidFill>
                <a:latin typeface="Arial"/>
                <a:ea typeface="Arial"/>
                <a:cs typeface="Arial"/>
                <a:sym typeface="Arial"/>
              </a:rPr>
              <a:t> </a:t>
            </a:r>
            <a:endParaRPr/>
          </a:p>
        </p:txBody>
      </p:sp>
      <p:sp>
        <p:nvSpPr>
          <p:cNvPr id="163" name="Google Shape;163;p7"/>
          <p:cNvSpPr/>
          <p:nvPr/>
        </p:nvSpPr>
        <p:spPr>
          <a:xfrm>
            <a:off x="4447607" y="3244334"/>
            <a:ext cx="24878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a:solidFill>
                  <a:schemeClr val="dk1"/>
                </a:solidFill>
                <a:latin typeface="Arial"/>
                <a:ea typeface="Arial"/>
                <a:cs typeface="Arial"/>
                <a:sym typeface="Arial"/>
              </a:rPr>
              <a:t> </a:t>
            </a:r>
            <a:endParaRPr/>
          </a:p>
        </p:txBody>
      </p:sp>
      <p:sp>
        <p:nvSpPr>
          <p:cNvPr id="164" name="Google Shape;164;p7"/>
          <p:cNvSpPr/>
          <p:nvPr/>
        </p:nvSpPr>
        <p:spPr>
          <a:xfrm>
            <a:off x="4447607" y="3244334"/>
            <a:ext cx="24878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a:solidFill>
                  <a:schemeClr val="dk1"/>
                </a:solidFill>
                <a:latin typeface="Arial"/>
                <a:ea typeface="Arial"/>
                <a:cs typeface="Arial"/>
                <a:sym typeface="Arial"/>
              </a:rPr>
              <a:t> </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833"/>
        <p:cNvGrpSpPr/>
        <p:nvPr/>
      </p:nvGrpSpPr>
      <p:grpSpPr>
        <a:xfrm>
          <a:off x="0" y="0"/>
          <a:ext cx="0" cy="0"/>
          <a:chOff x="0" y="0"/>
          <a:chExt cx="0" cy="0"/>
        </a:xfrm>
      </p:grpSpPr>
      <p:pic>
        <p:nvPicPr>
          <p:cNvPr id="835" name="Google Shape;835;p70" descr="C:\Users\parul\Desktop\Untitled-1.png"/>
          <p:cNvPicPr preferRelativeResize="0"/>
          <p:nvPr/>
        </p:nvPicPr>
        <p:blipFill rotWithShape="1">
          <a:blip r:embed="rId3">
            <a:alphaModFix/>
          </a:blip>
          <a:srcRect/>
          <a:stretch/>
        </p:blipFill>
        <p:spPr>
          <a:xfrm>
            <a:off x="1835696" y="3035667"/>
            <a:ext cx="5430838" cy="2803525"/>
          </a:xfrm>
          <a:prstGeom prst="rect">
            <a:avLst/>
          </a:prstGeom>
          <a:noFill/>
          <a:ln>
            <a:noFill/>
          </a:ln>
        </p:spPr>
      </p:pic>
      <p:sp>
        <p:nvSpPr>
          <p:cNvPr id="836" name="Google Shape;836;p70"/>
          <p:cNvSpPr/>
          <p:nvPr/>
        </p:nvSpPr>
        <p:spPr>
          <a:xfrm>
            <a:off x="33613" y="1643062"/>
            <a:ext cx="9144000" cy="642937"/>
          </a:xfrm>
          <a:prstGeom prst="rect">
            <a:avLst/>
          </a:prstGeom>
          <a:solidFill>
            <a:srgbClr val="1F497D"/>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lt1"/>
              </a:buClr>
              <a:buSzPts val="3000"/>
              <a:buFont typeface="Arial"/>
              <a:buNone/>
            </a:pPr>
            <a:r>
              <a:rPr lang="en-IN" sz="3000" b="1">
                <a:solidFill>
                  <a:schemeClr val="lt1"/>
                </a:solidFill>
                <a:latin typeface="Calibri"/>
                <a:ea typeface="Calibri"/>
                <a:cs typeface="Calibri"/>
                <a:sym typeface="Calibri"/>
              </a:rPr>
              <a:t>One time pad</a:t>
            </a:r>
            <a:endParaRPr sz="3000" b="1">
              <a:solidFill>
                <a:schemeClr val="lt1"/>
              </a:solidFill>
              <a:latin typeface="Calibri"/>
              <a:ea typeface="Calibri"/>
              <a:cs typeface="Calibri"/>
              <a:sym typeface="Calibri"/>
            </a:endParaRPr>
          </a:p>
        </p:txBody>
      </p:sp>
      <p:sp>
        <p:nvSpPr>
          <p:cNvPr id="837" name="Google Shape;837;p70"/>
          <p:cNvSpPr/>
          <p:nvPr/>
        </p:nvSpPr>
        <p:spPr>
          <a:xfrm>
            <a:off x="190500" y="1687513"/>
            <a:ext cx="8763000" cy="55403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3000"/>
              <a:buFont typeface="Arial"/>
              <a:buNone/>
            </a:pPr>
            <a:endParaRPr sz="3000" b="1">
              <a:solidFill>
                <a:schemeClr val="lt1"/>
              </a:solidFill>
              <a:latin typeface="Calibri"/>
              <a:ea typeface="Calibri"/>
              <a:cs typeface="Calibri"/>
              <a:sym typeface="Calibri"/>
            </a:endParaRPr>
          </a:p>
        </p:txBody>
      </p:sp>
      <p:pic>
        <p:nvPicPr>
          <p:cNvPr id="838" name="Google Shape;838;p70"/>
          <p:cNvPicPr preferRelativeResize="0"/>
          <p:nvPr/>
        </p:nvPicPr>
        <p:blipFill rotWithShape="1">
          <a:blip r:embed="rId4">
            <a:alphaModFix/>
          </a:blip>
          <a:srcRect/>
          <a:stretch/>
        </p:blipFill>
        <p:spPr>
          <a:xfrm>
            <a:off x="625115" y="2458013"/>
            <a:ext cx="7960996" cy="3958832"/>
          </a:xfrm>
          <a:prstGeom prst="rect">
            <a:avLst/>
          </a:prstGeom>
          <a:noFill/>
          <a:ln w="38100" cap="sq" cmpd="sng">
            <a:solidFill>
              <a:srgbClr val="000000"/>
            </a:solidFill>
            <a:prstDash val="solid"/>
            <a:miter lim="800000"/>
            <a:headEnd type="none" w="sm" len="sm"/>
            <a:tailEnd type="none" w="sm" len="sm"/>
          </a:ln>
          <a:effectLst>
            <a:outerShdw blurRad="50800" dist="38100" dir="2700000" algn="tl" rotWithShape="0">
              <a:srgbClr val="000000">
                <a:alpha val="42745"/>
              </a:srgbClr>
            </a:outerShdw>
          </a:effectLst>
        </p:spPr>
      </p:pic>
      <p:sp>
        <p:nvSpPr>
          <p:cNvPr id="839" name="Google Shape;839;p70"/>
          <p:cNvSpPr/>
          <p:nvPr/>
        </p:nvSpPr>
        <p:spPr>
          <a:xfrm>
            <a:off x="3819953" y="6481137"/>
            <a:ext cx="877035" cy="215444"/>
          </a:xfrm>
          <a:prstGeom prst="rect">
            <a:avLst/>
          </a:prstGeom>
          <a:noFill/>
          <a:ln>
            <a:noFill/>
          </a:ln>
        </p:spPr>
        <p:txBody>
          <a:bodyPr spcFirstLastPara="1" wrap="square" lIns="91425" tIns="45700" rIns="91425" bIns="45700" anchor="t" anchorCtr="0">
            <a:spAutoFit/>
          </a:bodyPr>
          <a:lstStyle/>
          <a:p>
            <a:pPr marL="38100" marR="0" lvl="0" indent="0" algn="l" rtl="0">
              <a:spcBef>
                <a:spcPts val="0"/>
              </a:spcBef>
              <a:spcAft>
                <a:spcPts val="0"/>
              </a:spcAft>
              <a:buNone/>
            </a:pPr>
            <a:r>
              <a:rPr lang="en-IN" sz="800" b="1">
                <a:solidFill>
                  <a:schemeClr val="dk1"/>
                </a:solidFill>
                <a:latin typeface="Calibri"/>
                <a:ea typeface="Calibri"/>
                <a:cs typeface="Calibri"/>
                <a:sym typeface="Calibri"/>
              </a:rPr>
              <a:t>One time pad</a:t>
            </a:r>
            <a:r>
              <a:rPr lang="en-IN" sz="800" b="1" baseline="30000">
                <a:solidFill>
                  <a:schemeClr val="dk1"/>
                </a:solidFill>
                <a:latin typeface="Calibri"/>
                <a:ea typeface="Calibri"/>
                <a:cs typeface="Calibri"/>
                <a:sym typeface="Calibri"/>
              </a:rPr>
              <a:t>[3]</a:t>
            </a:r>
            <a:endParaRPr sz="1800" baseline="30000">
              <a:solidFill>
                <a:schemeClr val="dk1"/>
              </a:solidFill>
              <a:latin typeface="Calibri"/>
              <a:ea typeface="Calibri"/>
              <a:cs typeface="Calibri"/>
              <a:sym typeface="Calibri"/>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843"/>
        <p:cNvGrpSpPr/>
        <p:nvPr/>
      </p:nvGrpSpPr>
      <p:grpSpPr>
        <a:xfrm>
          <a:off x="0" y="0"/>
          <a:ext cx="0" cy="0"/>
          <a:chOff x="0" y="0"/>
          <a:chExt cx="0" cy="0"/>
        </a:xfrm>
      </p:grpSpPr>
      <p:pic>
        <p:nvPicPr>
          <p:cNvPr id="845" name="Google Shape;845;p71" descr="C:\Users\parul\Desktop\Untitled-1.png"/>
          <p:cNvPicPr preferRelativeResize="0"/>
          <p:nvPr/>
        </p:nvPicPr>
        <p:blipFill rotWithShape="1">
          <a:blip r:embed="rId3">
            <a:alphaModFix/>
          </a:blip>
          <a:srcRect/>
          <a:stretch/>
        </p:blipFill>
        <p:spPr>
          <a:xfrm>
            <a:off x="1835696" y="3035667"/>
            <a:ext cx="5430838" cy="2803525"/>
          </a:xfrm>
          <a:prstGeom prst="rect">
            <a:avLst/>
          </a:prstGeom>
          <a:noFill/>
          <a:ln>
            <a:noFill/>
          </a:ln>
        </p:spPr>
      </p:pic>
      <p:sp>
        <p:nvSpPr>
          <p:cNvPr id="846" name="Google Shape;846;p71"/>
          <p:cNvSpPr/>
          <p:nvPr/>
        </p:nvSpPr>
        <p:spPr>
          <a:xfrm>
            <a:off x="33613" y="1643062"/>
            <a:ext cx="9144000" cy="642937"/>
          </a:xfrm>
          <a:prstGeom prst="rect">
            <a:avLst/>
          </a:prstGeom>
          <a:solidFill>
            <a:srgbClr val="1F497D"/>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lt1"/>
              </a:buClr>
              <a:buSzPts val="3000"/>
              <a:buFont typeface="Arial"/>
              <a:buNone/>
            </a:pPr>
            <a:r>
              <a:rPr lang="en-IN" sz="3000" b="1">
                <a:solidFill>
                  <a:schemeClr val="lt1"/>
                </a:solidFill>
                <a:latin typeface="Calibri"/>
                <a:ea typeface="Calibri"/>
                <a:cs typeface="Calibri"/>
                <a:sym typeface="Calibri"/>
              </a:rPr>
              <a:t>Transposition Techniques</a:t>
            </a:r>
            <a:endParaRPr sz="3000" b="1">
              <a:solidFill>
                <a:schemeClr val="lt1"/>
              </a:solidFill>
              <a:latin typeface="Calibri"/>
              <a:ea typeface="Calibri"/>
              <a:cs typeface="Calibri"/>
              <a:sym typeface="Calibri"/>
            </a:endParaRPr>
          </a:p>
        </p:txBody>
      </p:sp>
      <p:sp>
        <p:nvSpPr>
          <p:cNvPr id="847" name="Google Shape;847;p71"/>
          <p:cNvSpPr/>
          <p:nvPr/>
        </p:nvSpPr>
        <p:spPr>
          <a:xfrm>
            <a:off x="190500" y="1687513"/>
            <a:ext cx="8763000" cy="55403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3000"/>
              <a:buFont typeface="Arial"/>
              <a:buNone/>
            </a:pPr>
            <a:endParaRPr sz="3000" b="1">
              <a:solidFill>
                <a:schemeClr val="lt1"/>
              </a:solidFill>
              <a:latin typeface="Calibri"/>
              <a:ea typeface="Calibri"/>
              <a:cs typeface="Calibri"/>
              <a:sym typeface="Calibri"/>
            </a:endParaRPr>
          </a:p>
        </p:txBody>
      </p:sp>
      <p:sp>
        <p:nvSpPr>
          <p:cNvPr id="848" name="Google Shape;848;p71"/>
          <p:cNvSpPr/>
          <p:nvPr/>
        </p:nvSpPr>
        <p:spPr>
          <a:xfrm>
            <a:off x="207690" y="2366957"/>
            <a:ext cx="8445208" cy="4524315"/>
          </a:xfrm>
          <a:prstGeom prst="rect">
            <a:avLst/>
          </a:prstGeom>
          <a:no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chemeClr val="dk1"/>
              </a:buClr>
              <a:buSzPts val="2400"/>
              <a:buFont typeface="Arial"/>
              <a:buChar char="•"/>
            </a:pPr>
            <a:r>
              <a:rPr lang="en-IN" sz="2400">
                <a:solidFill>
                  <a:schemeClr val="dk1"/>
                </a:solidFill>
                <a:latin typeface="Calibri"/>
                <a:ea typeface="Calibri"/>
                <a:cs typeface="Calibri"/>
                <a:sym typeface="Calibri"/>
              </a:rPr>
              <a:t>A transposition cipher does not substitute one symbol for another, instead it changes the location of the symbols. </a:t>
            </a:r>
            <a:endParaRPr sz="2400">
              <a:solidFill>
                <a:schemeClr val="dk1"/>
              </a:solidFill>
              <a:latin typeface="Calibri"/>
              <a:ea typeface="Calibri"/>
              <a:cs typeface="Calibri"/>
              <a:sym typeface="Calibri"/>
            </a:endParaRPr>
          </a:p>
          <a:p>
            <a:pPr marL="342900" marR="0" lvl="0" indent="-342900" algn="l" rtl="0">
              <a:spcBef>
                <a:spcPts val="0"/>
              </a:spcBef>
              <a:spcAft>
                <a:spcPts val="0"/>
              </a:spcAft>
              <a:buClr>
                <a:schemeClr val="dk1"/>
              </a:buClr>
              <a:buSzPts val="2400"/>
              <a:buFont typeface="Arial"/>
              <a:buChar char="•"/>
            </a:pPr>
            <a:r>
              <a:rPr lang="en-IN" sz="2400">
                <a:solidFill>
                  <a:schemeClr val="dk1"/>
                </a:solidFill>
                <a:latin typeface="Calibri"/>
                <a:ea typeface="Calibri"/>
                <a:cs typeface="Calibri"/>
                <a:sym typeface="Calibri"/>
              </a:rPr>
              <a:t>The simplest such cipher is the </a:t>
            </a:r>
            <a:r>
              <a:rPr lang="en-IN" sz="2400" b="1">
                <a:solidFill>
                  <a:schemeClr val="dk2"/>
                </a:solidFill>
                <a:latin typeface="Calibri"/>
                <a:ea typeface="Calibri"/>
                <a:cs typeface="Calibri"/>
                <a:sym typeface="Calibri"/>
              </a:rPr>
              <a:t>rail fence technique</a:t>
            </a:r>
            <a:r>
              <a:rPr lang="en-IN" sz="2400">
                <a:solidFill>
                  <a:schemeClr val="dk1"/>
                </a:solidFill>
                <a:latin typeface="Calibri"/>
                <a:ea typeface="Calibri"/>
                <a:cs typeface="Calibri"/>
                <a:sym typeface="Calibri"/>
              </a:rPr>
              <a:t>, in which the plaintext is written down as a sequence of diagonals and then read off as a sequence of rows.</a:t>
            </a:r>
            <a:endParaRPr/>
          </a:p>
          <a:p>
            <a:pPr marL="342900" marR="0" lvl="0" indent="-342900" algn="l" rtl="0">
              <a:spcBef>
                <a:spcPts val="0"/>
              </a:spcBef>
              <a:spcAft>
                <a:spcPts val="0"/>
              </a:spcAft>
              <a:buClr>
                <a:schemeClr val="dk1"/>
              </a:buClr>
              <a:buSzPts val="2400"/>
              <a:buFont typeface="Arial"/>
              <a:buChar char="•"/>
            </a:pPr>
            <a:r>
              <a:rPr lang="en-IN" sz="2400">
                <a:solidFill>
                  <a:schemeClr val="dk1"/>
                </a:solidFill>
                <a:latin typeface="Calibri"/>
                <a:ea typeface="Calibri"/>
                <a:cs typeface="Calibri"/>
                <a:sym typeface="Calibri"/>
              </a:rPr>
              <a:t>For example, to send the message </a:t>
            </a:r>
            <a:r>
              <a:rPr lang="en-IN" sz="2400" b="1">
                <a:solidFill>
                  <a:schemeClr val="dk2"/>
                </a:solidFill>
                <a:latin typeface="Calibri"/>
                <a:ea typeface="Calibri"/>
                <a:cs typeface="Calibri"/>
                <a:sym typeface="Calibri"/>
              </a:rPr>
              <a:t>“Meet me at the park”</a:t>
            </a:r>
            <a:r>
              <a:rPr lang="en-IN" sz="2400">
                <a:solidFill>
                  <a:schemeClr val="dk1"/>
                </a:solidFill>
                <a:latin typeface="Calibri"/>
                <a:ea typeface="Calibri"/>
                <a:cs typeface="Calibri"/>
                <a:sym typeface="Calibri"/>
              </a:rPr>
              <a:t> to Bob, Alice writes</a:t>
            </a:r>
            <a:endParaRPr/>
          </a:p>
          <a:p>
            <a:pPr marL="0" marR="0" lvl="0" indent="0" algn="l" rtl="0">
              <a:spcBef>
                <a:spcPts val="0"/>
              </a:spcBef>
              <a:spcAft>
                <a:spcPts val="0"/>
              </a:spcAft>
              <a:buNone/>
            </a:pPr>
            <a:endParaRPr sz="2400">
              <a:solidFill>
                <a:schemeClr val="dk1"/>
              </a:solidFill>
              <a:latin typeface="Calibri"/>
              <a:ea typeface="Calibri"/>
              <a:cs typeface="Calibri"/>
              <a:sym typeface="Calibri"/>
            </a:endParaRPr>
          </a:p>
          <a:p>
            <a:pPr marL="0" marR="0" lvl="0" indent="0" algn="l" rtl="0">
              <a:spcBef>
                <a:spcPts val="0"/>
              </a:spcBef>
              <a:spcAft>
                <a:spcPts val="0"/>
              </a:spcAft>
              <a:buNone/>
            </a:pPr>
            <a:endParaRPr sz="2400">
              <a:solidFill>
                <a:schemeClr val="dk1"/>
              </a:solidFill>
              <a:latin typeface="Calibri"/>
              <a:ea typeface="Calibri"/>
              <a:cs typeface="Calibri"/>
              <a:sym typeface="Calibri"/>
            </a:endParaRPr>
          </a:p>
          <a:p>
            <a:pPr marL="0" marR="0" lvl="0" indent="0" algn="l" rtl="0">
              <a:spcBef>
                <a:spcPts val="0"/>
              </a:spcBef>
              <a:spcAft>
                <a:spcPts val="0"/>
              </a:spcAft>
              <a:buNone/>
            </a:pPr>
            <a:endParaRPr sz="2400">
              <a:solidFill>
                <a:schemeClr val="dk1"/>
              </a:solidFill>
              <a:latin typeface="Calibri"/>
              <a:ea typeface="Calibri"/>
              <a:cs typeface="Calibri"/>
              <a:sym typeface="Calibri"/>
            </a:endParaRPr>
          </a:p>
          <a:p>
            <a:pPr marL="342900" marR="0" lvl="0" indent="-342900" algn="l" rtl="0">
              <a:spcBef>
                <a:spcPts val="0"/>
              </a:spcBef>
              <a:spcAft>
                <a:spcPts val="0"/>
              </a:spcAft>
              <a:buClr>
                <a:schemeClr val="dk1"/>
              </a:buClr>
              <a:buSzPts val="2400"/>
              <a:buFont typeface="Arial"/>
              <a:buChar char="•"/>
            </a:pPr>
            <a:r>
              <a:rPr lang="en-IN" sz="2400">
                <a:solidFill>
                  <a:schemeClr val="dk1"/>
                </a:solidFill>
                <a:latin typeface="Calibri"/>
                <a:ea typeface="Calibri"/>
                <a:cs typeface="Calibri"/>
                <a:sym typeface="Calibri"/>
              </a:rPr>
              <a:t>She then creates the cipher text “</a:t>
            </a:r>
            <a:r>
              <a:rPr lang="en-IN" sz="2400" b="1">
                <a:solidFill>
                  <a:schemeClr val="dk2"/>
                </a:solidFill>
                <a:latin typeface="Calibri"/>
                <a:ea typeface="Calibri"/>
                <a:cs typeface="Calibri"/>
                <a:sym typeface="Calibri"/>
              </a:rPr>
              <a:t>MEMATEAKETETHPR</a:t>
            </a:r>
            <a:r>
              <a:rPr lang="en-IN" sz="2400">
                <a:solidFill>
                  <a:schemeClr val="dk1"/>
                </a:solidFill>
                <a:latin typeface="Calibri"/>
                <a:ea typeface="Calibri"/>
                <a:cs typeface="Calibri"/>
                <a:sym typeface="Calibri"/>
              </a:rPr>
              <a:t>”.</a:t>
            </a:r>
            <a:endParaRPr/>
          </a:p>
          <a:p>
            <a:pPr marL="342900" marR="0" lvl="0" indent="-190500" algn="l" rtl="0">
              <a:spcBef>
                <a:spcPts val="0"/>
              </a:spcBef>
              <a:spcAft>
                <a:spcPts val="0"/>
              </a:spcAft>
              <a:buClr>
                <a:schemeClr val="dk1"/>
              </a:buClr>
              <a:buSzPts val="2400"/>
              <a:buFont typeface="Arial"/>
              <a:buNone/>
            </a:pPr>
            <a:endParaRPr sz="2400">
              <a:solidFill>
                <a:schemeClr val="dk1"/>
              </a:solidFill>
              <a:latin typeface="Calibri"/>
              <a:ea typeface="Calibri"/>
              <a:cs typeface="Calibri"/>
              <a:sym typeface="Calibri"/>
            </a:endParaRPr>
          </a:p>
        </p:txBody>
      </p:sp>
      <p:pic>
        <p:nvPicPr>
          <p:cNvPr id="849" name="Google Shape;849;p71"/>
          <p:cNvPicPr preferRelativeResize="0"/>
          <p:nvPr/>
        </p:nvPicPr>
        <p:blipFill rotWithShape="1">
          <a:blip r:embed="rId4">
            <a:alphaModFix/>
          </a:blip>
          <a:srcRect/>
          <a:stretch/>
        </p:blipFill>
        <p:spPr>
          <a:xfrm>
            <a:off x="594468" y="5075824"/>
            <a:ext cx="7913294" cy="768163"/>
          </a:xfrm>
          <a:prstGeom prst="rect">
            <a:avLst/>
          </a:prstGeom>
          <a:noFill/>
          <a:ln>
            <a:noFill/>
          </a:ln>
        </p:spPr>
      </p:pic>
      <p:sp>
        <p:nvSpPr>
          <p:cNvPr id="850" name="Google Shape;850;p71"/>
          <p:cNvSpPr/>
          <p:nvPr/>
        </p:nvSpPr>
        <p:spPr>
          <a:xfrm>
            <a:off x="3840838" y="5920150"/>
            <a:ext cx="1425262" cy="215444"/>
          </a:xfrm>
          <a:prstGeom prst="rect">
            <a:avLst/>
          </a:prstGeom>
          <a:noFill/>
          <a:ln>
            <a:noFill/>
          </a:ln>
        </p:spPr>
        <p:txBody>
          <a:bodyPr spcFirstLastPara="1" wrap="square" lIns="91425" tIns="45700" rIns="91425" bIns="45700" anchor="t" anchorCtr="0">
            <a:spAutoFit/>
          </a:bodyPr>
          <a:lstStyle/>
          <a:p>
            <a:pPr marL="38100" marR="0" lvl="0" indent="0" algn="l" rtl="0">
              <a:spcBef>
                <a:spcPts val="0"/>
              </a:spcBef>
              <a:spcAft>
                <a:spcPts val="0"/>
              </a:spcAft>
              <a:buNone/>
            </a:pPr>
            <a:r>
              <a:rPr lang="en-IN" sz="800" b="1">
                <a:solidFill>
                  <a:schemeClr val="dk1"/>
                </a:solidFill>
                <a:latin typeface="Calibri"/>
                <a:ea typeface="Calibri"/>
                <a:cs typeface="Calibri"/>
                <a:sym typeface="Calibri"/>
              </a:rPr>
              <a:t>Transposition Techniques</a:t>
            </a:r>
            <a:r>
              <a:rPr lang="en-IN" sz="800" b="1" baseline="30000">
                <a:solidFill>
                  <a:schemeClr val="dk1"/>
                </a:solidFill>
                <a:latin typeface="Calibri"/>
                <a:ea typeface="Calibri"/>
                <a:cs typeface="Calibri"/>
                <a:sym typeface="Calibri"/>
              </a:rPr>
              <a:t>[3]</a:t>
            </a:r>
            <a:endParaRPr sz="1800" baseline="30000">
              <a:solidFill>
                <a:schemeClr val="dk1"/>
              </a:solidFill>
              <a:latin typeface="Calibri"/>
              <a:ea typeface="Calibri"/>
              <a:cs typeface="Calibri"/>
              <a:sym typeface="Calibri"/>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854"/>
        <p:cNvGrpSpPr/>
        <p:nvPr/>
      </p:nvGrpSpPr>
      <p:grpSpPr>
        <a:xfrm>
          <a:off x="0" y="0"/>
          <a:ext cx="0" cy="0"/>
          <a:chOff x="0" y="0"/>
          <a:chExt cx="0" cy="0"/>
        </a:xfrm>
      </p:grpSpPr>
      <p:pic>
        <p:nvPicPr>
          <p:cNvPr id="857" name="Google Shape;857;p72" descr="C:\Users\parul\Desktop\Untitled-1.png"/>
          <p:cNvPicPr preferRelativeResize="0"/>
          <p:nvPr/>
        </p:nvPicPr>
        <p:blipFill rotWithShape="1">
          <a:blip r:embed="rId3">
            <a:alphaModFix/>
          </a:blip>
          <a:srcRect/>
          <a:stretch/>
        </p:blipFill>
        <p:spPr>
          <a:xfrm>
            <a:off x="1835696" y="3035667"/>
            <a:ext cx="5430838" cy="2803525"/>
          </a:xfrm>
          <a:prstGeom prst="rect">
            <a:avLst/>
          </a:prstGeom>
          <a:noFill/>
          <a:ln>
            <a:noFill/>
          </a:ln>
        </p:spPr>
      </p:pic>
      <p:sp>
        <p:nvSpPr>
          <p:cNvPr id="858" name="Google Shape;858;p72"/>
          <p:cNvSpPr/>
          <p:nvPr/>
        </p:nvSpPr>
        <p:spPr>
          <a:xfrm>
            <a:off x="33613" y="1643062"/>
            <a:ext cx="9144000" cy="642937"/>
          </a:xfrm>
          <a:prstGeom prst="rect">
            <a:avLst/>
          </a:prstGeom>
          <a:solidFill>
            <a:srgbClr val="1F497D"/>
          </a:solidFill>
          <a:ln>
            <a:noFill/>
          </a:ln>
        </p:spPr>
        <p:txBody>
          <a:bodyPr spcFirstLastPara="1" wrap="square" lIns="91425" tIns="45700" rIns="91425" bIns="45700" anchor="ctr" anchorCtr="0">
            <a:noAutofit/>
          </a:bodyPr>
          <a:lstStyle/>
          <a:p>
            <a:pPr lvl="0">
              <a:buClr>
                <a:schemeClr val="lt1"/>
              </a:buClr>
              <a:buSzPts val="3000"/>
            </a:pPr>
            <a:r>
              <a:rPr lang="en-IN" sz="3200" dirty="0">
                <a:solidFill>
                  <a:schemeClr val="bg1"/>
                </a:solidFill>
                <a:latin typeface="Calibri"/>
                <a:ea typeface="Calibri"/>
                <a:cs typeface="Calibri"/>
                <a:sym typeface="Calibri"/>
              </a:rPr>
              <a:t>Row column </a:t>
            </a:r>
            <a:r>
              <a:rPr lang="en-IN" sz="3000" b="1" dirty="0">
                <a:solidFill>
                  <a:schemeClr val="lt1"/>
                </a:solidFill>
                <a:latin typeface="Calibri"/>
                <a:ea typeface="Calibri"/>
                <a:cs typeface="Calibri"/>
                <a:sym typeface="Calibri"/>
              </a:rPr>
              <a:t>technique</a:t>
            </a:r>
            <a:endParaRPr sz="3000" b="1" dirty="0">
              <a:solidFill>
                <a:schemeClr val="lt1"/>
              </a:solidFill>
              <a:latin typeface="Calibri"/>
              <a:ea typeface="Calibri"/>
              <a:cs typeface="Calibri"/>
              <a:sym typeface="Calibri"/>
            </a:endParaRPr>
          </a:p>
        </p:txBody>
      </p:sp>
      <p:sp>
        <p:nvSpPr>
          <p:cNvPr id="859" name="Google Shape;859;p72"/>
          <p:cNvSpPr/>
          <p:nvPr/>
        </p:nvSpPr>
        <p:spPr>
          <a:xfrm>
            <a:off x="190500" y="1687513"/>
            <a:ext cx="8763000" cy="55403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3000"/>
              <a:buFont typeface="Arial"/>
              <a:buNone/>
            </a:pPr>
            <a:endParaRPr sz="3000" b="1">
              <a:solidFill>
                <a:schemeClr val="lt1"/>
              </a:solidFill>
              <a:latin typeface="Calibri"/>
              <a:ea typeface="Calibri"/>
              <a:cs typeface="Calibri"/>
              <a:sym typeface="Calibri"/>
            </a:endParaRPr>
          </a:p>
        </p:txBody>
      </p:sp>
      <p:sp>
        <p:nvSpPr>
          <p:cNvPr id="860" name="Google Shape;860;p72"/>
          <p:cNvSpPr/>
          <p:nvPr/>
        </p:nvSpPr>
        <p:spPr>
          <a:xfrm>
            <a:off x="207690" y="2366957"/>
            <a:ext cx="8445208" cy="3046988"/>
          </a:xfrm>
          <a:prstGeom prst="rect">
            <a:avLst/>
          </a:prstGeom>
          <a:no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chemeClr val="dk1"/>
              </a:buClr>
              <a:buSzPts val="2400"/>
              <a:buFont typeface="Arial"/>
              <a:buChar char="•"/>
            </a:pPr>
            <a:r>
              <a:rPr lang="en-IN" sz="2400" dirty="0">
                <a:solidFill>
                  <a:schemeClr val="dk1"/>
                </a:solidFill>
                <a:latin typeface="Calibri"/>
                <a:ea typeface="Calibri"/>
                <a:cs typeface="Calibri"/>
                <a:sym typeface="Calibri"/>
              </a:rPr>
              <a:t>A more complex scheme is to write the message in a rectangle, row by row, and read the message off, column by column, but permute the order of the columns. </a:t>
            </a:r>
            <a:endParaRPr sz="2400" dirty="0">
              <a:solidFill>
                <a:schemeClr val="dk1"/>
              </a:solidFill>
              <a:latin typeface="Calibri"/>
              <a:ea typeface="Calibri"/>
              <a:cs typeface="Calibri"/>
              <a:sym typeface="Calibri"/>
            </a:endParaRPr>
          </a:p>
          <a:p>
            <a:pPr marL="342900" marR="0" lvl="0" indent="-342900" algn="l" rtl="0">
              <a:spcBef>
                <a:spcPts val="0"/>
              </a:spcBef>
              <a:spcAft>
                <a:spcPts val="0"/>
              </a:spcAft>
              <a:buClr>
                <a:schemeClr val="dk1"/>
              </a:buClr>
              <a:buSzPts val="2400"/>
              <a:buFont typeface="Arial"/>
              <a:buChar char="•"/>
            </a:pPr>
            <a:r>
              <a:rPr lang="en-IN" sz="2400" dirty="0">
                <a:solidFill>
                  <a:schemeClr val="dk1"/>
                </a:solidFill>
                <a:latin typeface="Calibri"/>
                <a:ea typeface="Calibri"/>
                <a:cs typeface="Calibri"/>
                <a:sym typeface="Calibri"/>
              </a:rPr>
              <a:t>The order of the columns then becomes the key to the algorithm.</a:t>
            </a:r>
            <a:endParaRPr dirty="0"/>
          </a:p>
          <a:p>
            <a:pPr marL="0" marR="0" lvl="0" indent="0" algn="l" rtl="0">
              <a:spcBef>
                <a:spcPts val="0"/>
              </a:spcBef>
              <a:spcAft>
                <a:spcPts val="0"/>
              </a:spcAft>
              <a:buNone/>
            </a:pPr>
            <a:endParaRPr lang="en-IN" sz="2400" dirty="0">
              <a:solidFill>
                <a:schemeClr val="dk1"/>
              </a:solidFill>
              <a:latin typeface="Calibri"/>
              <a:ea typeface="Calibri"/>
              <a:cs typeface="Calibri"/>
              <a:sym typeface="Calibri"/>
            </a:endParaRPr>
          </a:p>
          <a:p>
            <a:pPr marL="0" marR="0" lvl="0" indent="0" algn="l" rtl="0">
              <a:spcBef>
                <a:spcPts val="0"/>
              </a:spcBef>
              <a:spcAft>
                <a:spcPts val="0"/>
              </a:spcAft>
              <a:buNone/>
            </a:pPr>
            <a:endParaRPr lang="en-IN" sz="2400" dirty="0">
              <a:solidFill>
                <a:schemeClr val="dk1"/>
              </a:solidFill>
              <a:latin typeface="Calibri"/>
              <a:ea typeface="Calibri"/>
              <a:cs typeface="Calibri"/>
              <a:sym typeface="Calibri"/>
            </a:endParaRPr>
          </a:p>
          <a:p>
            <a:pPr marL="342900" marR="0" lvl="0" indent="-190500" algn="l" rtl="0">
              <a:spcBef>
                <a:spcPts val="0"/>
              </a:spcBef>
              <a:spcAft>
                <a:spcPts val="0"/>
              </a:spcAft>
              <a:buClr>
                <a:schemeClr val="dk1"/>
              </a:buClr>
              <a:buSzPts val="2400"/>
              <a:buFont typeface="Arial"/>
              <a:buNone/>
            </a:pPr>
            <a:endParaRPr lang="en-IN" sz="2400" dirty="0">
              <a:solidFill>
                <a:schemeClr val="dk1"/>
              </a:solidFill>
              <a:latin typeface="Calibri"/>
              <a:ea typeface="Calibri"/>
              <a:cs typeface="Calibri"/>
              <a:sym typeface="Calibri"/>
            </a:endParaRPr>
          </a:p>
        </p:txBody>
      </p:sp>
      <p:sp>
        <p:nvSpPr>
          <p:cNvPr id="861" name="Google Shape;861;p72"/>
          <p:cNvSpPr/>
          <p:nvPr/>
        </p:nvSpPr>
        <p:spPr>
          <a:xfrm>
            <a:off x="1489001" y="4112050"/>
            <a:ext cx="9288524" cy="2603790"/>
          </a:xfrm>
          <a:prstGeom prst="rect">
            <a:avLst/>
          </a:prstGeom>
          <a:noFill/>
          <a:ln>
            <a:noFill/>
          </a:ln>
        </p:spPr>
        <p:txBody>
          <a:bodyPr spcFirstLastPara="1" wrap="square" lIns="91425" tIns="45700" rIns="91425" bIns="45700" anchor="t" anchorCtr="0">
            <a:spAutoFit/>
          </a:bodyPr>
          <a:lstStyle/>
          <a:p>
            <a:pPr marL="742950" marR="0" lvl="1" indent="-285750" algn="l" rtl="0">
              <a:lnSpc>
                <a:spcPct val="80000"/>
              </a:lnSpc>
              <a:spcBef>
                <a:spcPts val="0"/>
              </a:spcBef>
              <a:spcAft>
                <a:spcPts val="0"/>
              </a:spcAft>
              <a:buNone/>
            </a:pPr>
            <a:r>
              <a:rPr lang="en-IN" sz="2400" b="1" i="0" u="none" strike="noStrike" cap="none" dirty="0">
                <a:solidFill>
                  <a:srgbClr val="000000"/>
                </a:solidFill>
                <a:latin typeface="Calibri"/>
                <a:ea typeface="Calibri"/>
                <a:cs typeface="Calibri"/>
                <a:sym typeface="Calibri"/>
              </a:rPr>
              <a:t>Key:       4 3 1 2 5 6 7</a:t>
            </a:r>
            <a:endParaRPr dirty="0"/>
          </a:p>
          <a:p>
            <a:pPr marL="742950" marR="0" lvl="1" indent="-285750" algn="l" rtl="0">
              <a:lnSpc>
                <a:spcPct val="80000"/>
              </a:lnSpc>
              <a:spcBef>
                <a:spcPts val="480"/>
              </a:spcBef>
              <a:spcAft>
                <a:spcPts val="0"/>
              </a:spcAft>
              <a:buNone/>
            </a:pPr>
            <a:r>
              <a:rPr lang="en-IN" sz="2400" b="1" i="0" u="none" strike="noStrike" cap="none" dirty="0">
                <a:solidFill>
                  <a:srgbClr val="000000"/>
                </a:solidFill>
                <a:latin typeface="Calibri"/>
                <a:ea typeface="Calibri"/>
                <a:cs typeface="Calibri"/>
                <a:sym typeface="Calibri"/>
              </a:rPr>
              <a:t>                      </a:t>
            </a:r>
            <a:r>
              <a:rPr lang="en-IN" sz="2400" b="1" i="0" u="none" strike="noStrike" cap="none" dirty="0">
                <a:solidFill>
                  <a:schemeClr val="dk2"/>
                </a:solidFill>
                <a:latin typeface="Calibri"/>
                <a:ea typeface="Calibri"/>
                <a:cs typeface="Calibri"/>
                <a:sym typeface="Calibri"/>
              </a:rPr>
              <a:t>1 2 3 4 5 6 7 </a:t>
            </a:r>
            <a:endParaRPr sz="2400" b="1" i="0" u="none" strike="noStrike" cap="none" dirty="0">
              <a:solidFill>
                <a:schemeClr val="dk2"/>
              </a:solidFill>
              <a:latin typeface="Calibri"/>
              <a:ea typeface="Calibri"/>
              <a:cs typeface="Calibri"/>
              <a:sym typeface="Calibri"/>
            </a:endParaRPr>
          </a:p>
          <a:p>
            <a:pPr marL="742950" marR="0" lvl="1" indent="-285750" algn="l" rtl="0">
              <a:lnSpc>
                <a:spcPct val="80000"/>
              </a:lnSpc>
              <a:spcBef>
                <a:spcPts val="480"/>
              </a:spcBef>
              <a:spcAft>
                <a:spcPts val="0"/>
              </a:spcAft>
              <a:buNone/>
            </a:pPr>
            <a:r>
              <a:rPr lang="en-IN" sz="2400" b="1" i="0" u="none" strike="noStrike" cap="none" dirty="0">
                <a:solidFill>
                  <a:srgbClr val="000000"/>
                </a:solidFill>
                <a:latin typeface="Calibri"/>
                <a:ea typeface="Calibri"/>
                <a:cs typeface="Calibri"/>
                <a:sym typeface="Calibri"/>
              </a:rPr>
              <a:t>Plaintext:   a  t  </a:t>
            </a:r>
            <a:r>
              <a:rPr lang="en-IN" sz="2400" b="1" i="0" u="none" strike="noStrike" cap="none" dirty="0" err="1">
                <a:solidFill>
                  <a:srgbClr val="000000"/>
                </a:solidFill>
                <a:latin typeface="Calibri"/>
                <a:ea typeface="Calibri"/>
                <a:cs typeface="Calibri"/>
                <a:sym typeface="Calibri"/>
              </a:rPr>
              <a:t>t</a:t>
            </a:r>
            <a:r>
              <a:rPr lang="en-IN" sz="2400" b="1" i="0" u="none" strike="noStrike" cap="none" dirty="0">
                <a:solidFill>
                  <a:srgbClr val="000000"/>
                </a:solidFill>
                <a:latin typeface="Calibri"/>
                <a:ea typeface="Calibri"/>
                <a:cs typeface="Calibri"/>
                <a:sym typeface="Calibri"/>
              </a:rPr>
              <a:t>  a  c  k   p</a:t>
            </a:r>
            <a:endParaRPr dirty="0"/>
          </a:p>
          <a:p>
            <a:pPr marL="742950" marR="0" lvl="1" indent="-285750" algn="l" rtl="0">
              <a:lnSpc>
                <a:spcPct val="80000"/>
              </a:lnSpc>
              <a:spcBef>
                <a:spcPts val="480"/>
              </a:spcBef>
              <a:spcAft>
                <a:spcPts val="0"/>
              </a:spcAft>
              <a:buNone/>
            </a:pPr>
            <a:r>
              <a:rPr lang="en-IN" sz="2400" b="1" i="0" u="none" strike="noStrike" cap="none" dirty="0">
                <a:solidFill>
                  <a:srgbClr val="000000"/>
                </a:solidFill>
                <a:latin typeface="Calibri"/>
                <a:ea typeface="Calibri"/>
                <a:cs typeface="Calibri"/>
                <a:sym typeface="Calibri"/>
              </a:rPr>
              <a:t>           	o  s  t   p  o  n  e</a:t>
            </a:r>
            <a:endParaRPr sz="2400" b="1" i="0" u="none" strike="noStrike" cap="none" dirty="0">
              <a:solidFill>
                <a:srgbClr val="000000"/>
              </a:solidFill>
              <a:latin typeface="Calibri"/>
              <a:ea typeface="Calibri"/>
              <a:cs typeface="Calibri"/>
              <a:sym typeface="Calibri"/>
            </a:endParaRPr>
          </a:p>
          <a:p>
            <a:pPr marL="742950" marR="0" lvl="1" indent="-285750" algn="l" rtl="0">
              <a:lnSpc>
                <a:spcPct val="80000"/>
              </a:lnSpc>
              <a:spcBef>
                <a:spcPts val="480"/>
              </a:spcBef>
              <a:spcAft>
                <a:spcPts val="0"/>
              </a:spcAft>
              <a:buNone/>
            </a:pPr>
            <a:r>
              <a:rPr lang="en-IN" sz="2400" b="1" i="0" u="none" strike="noStrike" cap="none" dirty="0">
                <a:solidFill>
                  <a:srgbClr val="000000"/>
                </a:solidFill>
                <a:latin typeface="Calibri"/>
                <a:ea typeface="Calibri"/>
                <a:cs typeface="Calibri"/>
                <a:sym typeface="Calibri"/>
              </a:rPr>
              <a:t>           	d  u  n  t   </a:t>
            </a:r>
            <a:r>
              <a:rPr lang="en-IN" sz="2400" b="1" i="0" u="none" strike="noStrike" cap="none" dirty="0" err="1">
                <a:solidFill>
                  <a:srgbClr val="000000"/>
                </a:solidFill>
                <a:latin typeface="Calibri"/>
                <a:ea typeface="Calibri"/>
                <a:cs typeface="Calibri"/>
                <a:sym typeface="Calibri"/>
              </a:rPr>
              <a:t>i</a:t>
            </a:r>
            <a:r>
              <a:rPr lang="en-IN" sz="2400" b="1" i="0" u="none" strike="noStrike" cap="none" dirty="0">
                <a:solidFill>
                  <a:srgbClr val="000000"/>
                </a:solidFill>
                <a:latin typeface="Calibri"/>
                <a:ea typeface="Calibri"/>
                <a:cs typeface="Calibri"/>
                <a:sym typeface="Calibri"/>
              </a:rPr>
              <a:t>    l    t</a:t>
            </a:r>
            <a:endParaRPr sz="2400" b="1" i="0" u="none" strike="noStrike" cap="none" dirty="0">
              <a:solidFill>
                <a:srgbClr val="000000"/>
              </a:solidFill>
              <a:latin typeface="Calibri"/>
              <a:ea typeface="Calibri"/>
              <a:cs typeface="Calibri"/>
              <a:sym typeface="Calibri"/>
            </a:endParaRPr>
          </a:p>
          <a:p>
            <a:pPr marL="742950" marR="0" lvl="1" indent="-285750" algn="l" rtl="0">
              <a:lnSpc>
                <a:spcPct val="80000"/>
              </a:lnSpc>
              <a:spcBef>
                <a:spcPts val="480"/>
              </a:spcBef>
              <a:spcAft>
                <a:spcPts val="0"/>
              </a:spcAft>
              <a:buNone/>
            </a:pPr>
            <a:r>
              <a:rPr lang="en-IN" sz="2400" b="1" i="0" u="none" strike="noStrike" cap="none" dirty="0">
                <a:solidFill>
                  <a:srgbClr val="000000"/>
                </a:solidFill>
                <a:latin typeface="Calibri"/>
                <a:ea typeface="Calibri"/>
                <a:cs typeface="Calibri"/>
                <a:sym typeface="Calibri"/>
              </a:rPr>
              <a:t>           	w o  a   m  x  y   z</a:t>
            </a:r>
            <a:endParaRPr dirty="0"/>
          </a:p>
          <a:p>
            <a:pPr marL="742950" marR="0" lvl="1" indent="-285750" algn="l" rtl="0">
              <a:lnSpc>
                <a:spcPct val="80000"/>
              </a:lnSpc>
              <a:spcBef>
                <a:spcPts val="480"/>
              </a:spcBef>
              <a:spcAft>
                <a:spcPts val="0"/>
              </a:spcAft>
              <a:buNone/>
            </a:pPr>
            <a:r>
              <a:rPr lang="en-IN" sz="2400" b="1" i="0" u="none" strike="noStrike" cap="none" dirty="0">
                <a:solidFill>
                  <a:srgbClr val="000000"/>
                </a:solidFill>
                <a:latin typeface="Calibri"/>
                <a:ea typeface="Calibri"/>
                <a:cs typeface="Calibri"/>
                <a:sym typeface="Calibri"/>
              </a:rPr>
              <a:t>Cipher text: TTNAAPTMTSUOAODWCOIXKNLYPETZ</a:t>
            </a: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6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6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6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6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61">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61">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61">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865"/>
        <p:cNvGrpSpPr/>
        <p:nvPr/>
      </p:nvGrpSpPr>
      <p:grpSpPr>
        <a:xfrm>
          <a:off x="0" y="0"/>
          <a:ext cx="0" cy="0"/>
          <a:chOff x="0" y="0"/>
          <a:chExt cx="0" cy="0"/>
        </a:xfrm>
      </p:grpSpPr>
      <p:pic>
        <p:nvPicPr>
          <p:cNvPr id="868" name="Google Shape;868;p73" descr="C:\Users\parul\Desktop\Untitled-1.png"/>
          <p:cNvPicPr preferRelativeResize="0"/>
          <p:nvPr/>
        </p:nvPicPr>
        <p:blipFill rotWithShape="1">
          <a:blip r:embed="rId3">
            <a:alphaModFix/>
          </a:blip>
          <a:srcRect/>
          <a:stretch/>
        </p:blipFill>
        <p:spPr>
          <a:xfrm>
            <a:off x="1835696" y="3035667"/>
            <a:ext cx="5430838" cy="2803525"/>
          </a:xfrm>
          <a:prstGeom prst="rect">
            <a:avLst/>
          </a:prstGeom>
          <a:noFill/>
          <a:ln>
            <a:noFill/>
          </a:ln>
        </p:spPr>
      </p:pic>
      <p:sp>
        <p:nvSpPr>
          <p:cNvPr id="869" name="Google Shape;869;p73"/>
          <p:cNvSpPr/>
          <p:nvPr/>
        </p:nvSpPr>
        <p:spPr>
          <a:xfrm>
            <a:off x="33613" y="1643062"/>
            <a:ext cx="9144000" cy="642937"/>
          </a:xfrm>
          <a:prstGeom prst="rect">
            <a:avLst/>
          </a:prstGeom>
          <a:solidFill>
            <a:srgbClr val="1F497D"/>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lt1"/>
              </a:buClr>
              <a:buSzPts val="3000"/>
              <a:buFont typeface="Arial"/>
              <a:buNone/>
            </a:pPr>
            <a:r>
              <a:rPr lang="en-IN" sz="3000" b="1">
                <a:solidFill>
                  <a:schemeClr val="lt1"/>
                </a:solidFill>
                <a:latin typeface="Calibri"/>
                <a:ea typeface="Calibri"/>
                <a:cs typeface="Calibri"/>
                <a:sym typeface="Calibri"/>
              </a:rPr>
              <a:t>Cryptography and Cryptanalysis</a:t>
            </a:r>
            <a:endParaRPr sz="3000" b="1">
              <a:solidFill>
                <a:schemeClr val="lt1"/>
              </a:solidFill>
              <a:latin typeface="Calibri"/>
              <a:ea typeface="Calibri"/>
              <a:cs typeface="Calibri"/>
              <a:sym typeface="Calibri"/>
            </a:endParaRPr>
          </a:p>
        </p:txBody>
      </p:sp>
      <p:sp>
        <p:nvSpPr>
          <p:cNvPr id="870" name="Google Shape;870;p73"/>
          <p:cNvSpPr/>
          <p:nvPr/>
        </p:nvSpPr>
        <p:spPr>
          <a:xfrm>
            <a:off x="190500" y="1687513"/>
            <a:ext cx="8763000" cy="55403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3000"/>
              <a:buFont typeface="Arial"/>
              <a:buNone/>
            </a:pPr>
            <a:endParaRPr sz="3000" b="1">
              <a:solidFill>
                <a:schemeClr val="lt1"/>
              </a:solidFill>
              <a:latin typeface="Calibri"/>
              <a:ea typeface="Calibri"/>
              <a:cs typeface="Calibri"/>
              <a:sym typeface="Calibri"/>
            </a:endParaRPr>
          </a:p>
        </p:txBody>
      </p:sp>
      <p:sp>
        <p:nvSpPr>
          <p:cNvPr id="871" name="Google Shape;871;p73"/>
          <p:cNvSpPr/>
          <p:nvPr/>
        </p:nvSpPr>
        <p:spPr>
          <a:xfrm>
            <a:off x="33613" y="2359937"/>
            <a:ext cx="8445208" cy="4154984"/>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2400"/>
              <a:buFont typeface="Arial"/>
              <a:buChar char="•"/>
            </a:pPr>
            <a:r>
              <a:rPr lang="en-IN" sz="2400" b="1" dirty="0">
                <a:solidFill>
                  <a:schemeClr val="dk2"/>
                </a:solidFill>
                <a:latin typeface="Calibri"/>
                <a:ea typeface="Calibri"/>
                <a:cs typeface="Calibri"/>
                <a:sym typeface="Calibri"/>
              </a:rPr>
              <a:t>Cryptography and Cryptanalysis</a:t>
            </a:r>
            <a:endParaRPr dirty="0"/>
          </a:p>
          <a:p>
            <a:pPr marL="285750" marR="0" lvl="0" indent="-133350" algn="l" rtl="0">
              <a:spcBef>
                <a:spcPts val="0"/>
              </a:spcBef>
              <a:spcAft>
                <a:spcPts val="0"/>
              </a:spcAft>
              <a:buClr>
                <a:schemeClr val="dk1"/>
              </a:buClr>
              <a:buSzPts val="2400"/>
              <a:buFont typeface="Arial"/>
              <a:buNone/>
            </a:pPr>
            <a:endParaRPr sz="2400" b="1" dirty="0">
              <a:solidFill>
                <a:schemeClr val="dk2"/>
              </a:solidFill>
              <a:latin typeface="Calibri"/>
              <a:ea typeface="Calibri"/>
              <a:cs typeface="Calibri"/>
              <a:sym typeface="Calibri"/>
            </a:endParaRPr>
          </a:p>
          <a:p>
            <a:pPr marL="742950" marR="0" lvl="1" indent="-285750" algn="l" rtl="0">
              <a:spcBef>
                <a:spcPts val="0"/>
              </a:spcBef>
              <a:spcAft>
                <a:spcPts val="0"/>
              </a:spcAft>
              <a:buClr>
                <a:schemeClr val="dk1"/>
              </a:buClr>
              <a:buSzPts val="2400"/>
              <a:buFont typeface="Arial"/>
              <a:buChar char="•"/>
            </a:pPr>
            <a:r>
              <a:rPr lang="en-IN" sz="2400" b="1" i="0" u="none" strike="noStrike" cap="none" dirty="0">
                <a:solidFill>
                  <a:schemeClr val="dk2"/>
                </a:solidFill>
                <a:latin typeface="Calibri"/>
                <a:ea typeface="Calibri"/>
                <a:cs typeface="Calibri"/>
                <a:sym typeface="Calibri"/>
              </a:rPr>
              <a:t>Cryptography</a:t>
            </a:r>
            <a:r>
              <a:rPr lang="en-IN" sz="2400" b="0" i="0" u="none" strike="noStrike" cap="none" dirty="0">
                <a:solidFill>
                  <a:schemeClr val="dk1"/>
                </a:solidFill>
                <a:latin typeface="Calibri"/>
                <a:ea typeface="Calibri"/>
                <a:cs typeface="Calibri"/>
                <a:sym typeface="Calibri"/>
              </a:rPr>
              <a:t> is the study of the design of techniques for ensuring the secrecy and/or authenticity of information</a:t>
            </a:r>
            <a:endParaRPr dirty="0"/>
          </a:p>
          <a:p>
            <a:pPr marL="457200" marR="0" lvl="1" indent="0" algn="l" rtl="0">
              <a:spcBef>
                <a:spcPts val="0"/>
              </a:spcBef>
              <a:spcAft>
                <a:spcPts val="0"/>
              </a:spcAft>
              <a:buNone/>
            </a:pPr>
            <a:endParaRPr sz="2400" b="0" i="0" u="none" strike="noStrike" cap="none" dirty="0">
              <a:solidFill>
                <a:schemeClr val="dk1"/>
              </a:solidFill>
              <a:latin typeface="Calibri"/>
              <a:ea typeface="Calibri"/>
              <a:cs typeface="Calibri"/>
              <a:sym typeface="Calibri"/>
            </a:endParaRPr>
          </a:p>
          <a:p>
            <a:pPr marL="742950" marR="0" lvl="1" indent="-285750" algn="l" rtl="0">
              <a:spcBef>
                <a:spcPts val="0"/>
              </a:spcBef>
              <a:spcAft>
                <a:spcPts val="0"/>
              </a:spcAft>
              <a:buClr>
                <a:schemeClr val="dk1"/>
              </a:buClr>
              <a:buSzPts val="2400"/>
              <a:buFont typeface="Arial"/>
              <a:buChar char="•"/>
            </a:pPr>
            <a:r>
              <a:rPr lang="en-IN" sz="2400" b="1" i="0" u="none" strike="noStrike" cap="none" dirty="0">
                <a:solidFill>
                  <a:schemeClr val="dk2"/>
                </a:solidFill>
                <a:latin typeface="Calibri"/>
                <a:ea typeface="Calibri"/>
                <a:cs typeface="Calibri"/>
                <a:sym typeface="Calibri"/>
              </a:rPr>
              <a:t>Cryptanalysis </a:t>
            </a:r>
            <a:r>
              <a:rPr lang="en-IN" sz="2400" b="0" i="0" u="none" strike="noStrike" cap="none" dirty="0">
                <a:solidFill>
                  <a:schemeClr val="dk1"/>
                </a:solidFill>
                <a:latin typeface="Calibri"/>
                <a:ea typeface="Calibri"/>
                <a:cs typeface="Calibri"/>
                <a:sym typeface="Calibri"/>
              </a:rPr>
              <a:t>deals with the defeating such techniques to recover information, or forging information that will be accepted as authentic </a:t>
            </a:r>
            <a:endParaRPr dirty="0"/>
          </a:p>
          <a:p>
            <a:pPr marL="342900" marR="0" lvl="0" indent="-190500" algn="l" rtl="0">
              <a:spcBef>
                <a:spcPts val="0"/>
              </a:spcBef>
              <a:spcAft>
                <a:spcPts val="0"/>
              </a:spcAft>
              <a:buClr>
                <a:schemeClr val="dk1"/>
              </a:buClr>
              <a:buSzPts val="2400"/>
              <a:buFont typeface="Arial"/>
              <a:buNone/>
            </a:pPr>
            <a:endParaRPr sz="2400" dirty="0">
              <a:solidFill>
                <a:schemeClr val="dk1"/>
              </a:solidFill>
              <a:latin typeface="Calibri"/>
              <a:ea typeface="Calibri"/>
              <a:cs typeface="Calibri"/>
              <a:sym typeface="Calibri"/>
            </a:endParaRPr>
          </a:p>
          <a:p>
            <a:pPr marL="0" marR="0" lvl="0" indent="0" algn="l" rtl="0">
              <a:spcBef>
                <a:spcPts val="0"/>
              </a:spcBef>
              <a:spcAft>
                <a:spcPts val="0"/>
              </a:spcAft>
              <a:buNone/>
            </a:pPr>
            <a:endParaRPr sz="2400" dirty="0">
              <a:solidFill>
                <a:schemeClr val="dk1"/>
              </a:solidFill>
              <a:latin typeface="Calibri"/>
              <a:ea typeface="Calibri"/>
              <a:cs typeface="Calibri"/>
              <a:sym typeface="Calibri"/>
            </a:endParaRPr>
          </a:p>
          <a:p>
            <a:pPr marL="342900" marR="0" lvl="0" indent="-190500" algn="l" rtl="0">
              <a:spcBef>
                <a:spcPts val="0"/>
              </a:spcBef>
              <a:spcAft>
                <a:spcPts val="0"/>
              </a:spcAft>
              <a:buClr>
                <a:schemeClr val="dk1"/>
              </a:buClr>
              <a:buSzPts val="2400"/>
              <a:buFont typeface="Arial"/>
              <a:buNone/>
            </a:pPr>
            <a:endParaRPr sz="2400" dirty="0">
              <a:solidFill>
                <a:schemeClr val="dk1"/>
              </a:solidFill>
              <a:latin typeface="Calibri"/>
              <a:ea typeface="Calibri"/>
              <a:cs typeface="Calibri"/>
              <a:sym typeface="Calibri"/>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875"/>
        <p:cNvGrpSpPr/>
        <p:nvPr/>
      </p:nvGrpSpPr>
      <p:grpSpPr>
        <a:xfrm>
          <a:off x="0" y="0"/>
          <a:ext cx="0" cy="0"/>
          <a:chOff x="0" y="0"/>
          <a:chExt cx="0" cy="0"/>
        </a:xfrm>
      </p:grpSpPr>
      <p:sp>
        <p:nvSpPr>
          <p:cNvPr id="876" name="Google Shape;876;p74"/>
          <p:cNvSpPr/>
          <p:nvPr/>
        </p:nvSpPr>
        <p:spPr>
          <a:xfrm>
            <a:off x="2339752" y="4653136"/>
            <a:ext cx="216024" cy="1429519"/>
          </a:xfrm>
          <a:prstGeom prst="rect">
            <a:avLst/>
          </a:prstGeom>
          <a:solidFill>
            <a:schemeClr val="lt1"/>
          </a:solidFill>
          <a:ln w="2540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pic>
        <p:nvPicPr>
          <p:cNvPr id="878" name="Google Shape;878;p74" descr="C:\Users\parul\Desktop\Untitled-1.png"/>
          <p:cNvPicPr preferRelativeResize="0"/>
          <p:nvPr/>
        </p:nvPicPr>
        <p:blipFill rotWithShape="1">
          <a:blip r:embed="rId3">
            <a:alphaModFix/>
          </a:blip>
          <a:srcRect/>
          <a:stretch/>
        </p:blipFill>
        <p:spPr>
          <a:xfrm>
            <a:off x="1835696" y="3035667"/>
            <a:ext cx="5430838" cy="2803525"/>
          </a:xfrm>
          <a:prstGeom prst="rect">
            <a:avLst/>
          </a:prstGeom>
          <a:noFill/>
          <a:ln>
            <a:noFill/>
          </a:ln>
        </p:spPr>
      </p:pic>
      <p:sp>
        <p:nvSpPr>
          <p:cNvPr id="879" name="Google Shape;879;p74"/>
          <p:cNvSpPr/>
          <p:nvPr/>
        </p:nvSpPr>
        <p:spPr>
          <a:xfrm>
            <a:off x="33613" y="1643062"/>
            <a:ext cx="9144000" cy="642937"/>
          </a:xfrm>
          <a:prstGeom prst="rect">
            <a:avLst/>
          </a:prstGeom>
          <a:solidFill>
            <a:srgbClr val="1F497D"/>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lt1"/>
              </a:buClr>
              <a:buSzPts val="3000"/>
              <a:buFont typeface="Arial"/>
              <a:buNone/>
            </a:pPr>
            <a:r>
              <a:rPr lang="en-IN" sz="3000" b="1">
                <a:solidFill>
                  <a:schemeClr val="lt1"/>
                </a:solidFill>
                <a:latin typeface="Calibri"/>
                <a:ea typeface="Calibri"/>
                <a:cs typeface="Calibri"/>
                <a:sym typeface="Calibri"/>
              </a:rPr>
              <a:t>Cryptographic Algorithms</a:t>
            </a:r>
            <a:endParaRPr sz="3000" b="1">
              <a:solidFill>
                <a:schemeClr val="lt1"/>
              </a:solidFill>
              <a:latin typeface="Calibri"/>
              <a:ea typeface="Calibri"/>
              <a:cs typeface="Calibri"/>
              <a:sym typeface="Calibri"/>
            </a:endParaRPr>
          </a:p>
        </p:txBody>
      </p:sp>
      <p:sp>
        <p:nvSpPr>
          <p:cNvPr id="880" name="Google Shape;880;p74"/>
          <p:cNvSpPr/>
          <p:nvPr/>
        </p:nvSpPr>
        <p:spPr>
          <a:xfrm>
            <a:off x="190500" y="1687513"/>
            <a:ext cx="8763000" cy="55403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3000"/>
              <a:buFont typeface="Arial"/>
              <a:buNone/>
            </a:pPr>
            <a:endParaRPr sz="3000" b="1">
              <a:solidFill>
                <a:schemeClr val="lt1"/>
              </a:solidFill>
              <a:latin typeface="Calibri"/>
              <a:ea typeface="Calibri"/>
              <a:cs typeface="Calibri"/>
              <a:sym typeface="Calibri"/>
            </a:endParaRPr>
          </a:p>
        </p:txBody>
      </p:sp>
      <p:sp>
        <p:nvSpPr>
          <p:cNvPr id="881" name="Google Shape;881;p74"/>
          <p:cNvSpPr/>
          <p:nvPr/>
        </p:nvSpPr>
        <p:spPr>
          <a:xfrm>
            <a:off x="207690" y="2366957"/>
            <a:ext cx="8445208" cy="2308324"/>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2400"/>
              <a:buFont typeface="Arial"/>
              <a:buChar char="•"/>
            </a:pPr>
            <a:r>
              <a:rPr lang="en-IN" sz="2400">
                <a:solidFill>
                  <a:schemeClr val="dk1"/>
                </a:solidFill>
                <a:latin typeface="Calibri"/>
                <a:ea typeface="Calibri"/>
                <a:cs typeface="Calibri"/>
                <a:sym typeface="Calibri"/>
              </a:rPr>
              <a:t>Cryptographic algorithms and protocols can be grouped into four main areas</a:t>
            </a:r>
            <a:endParaRPr sz="2400" b="1">
              <a:solidFill>
                <a:schemeClr val="dk2"/>
              </a:solidFill>
              <a:latin typeface="Calibri"/>
              <a:ea typeface="Calibri"/>
              <a:cs typeface="Calibri"/>
              <a:sym typeface="Calibri"/>
            </a:endParaRPr>
          </a:p>
          <a:p>
            <a:pPr marL="457200" marR="0" lvl="1" indent="0" algn="l" rtl="0">
              <a:spcBef>
                <a:spcPts val="0"/>
              </a:spcBef>
              <a:spcAft>
                <a:spcPts val="0"/>
              </a:spcAft>
              <a:buNone/>
            </a:pPr>
            <a:endParaRPr sz="2400" b="0" i="0" u="none" strike="noStrike" cap="none">
              <a:solidFill>
                <a:schemeClr val="dk1"/>
              </a:solidFill>
              <a:latin typeface="Calibri"/>
              <a:ea typeface="Calibri"/>
              <a:cs typeface="Calibri"/>
              <a:sym typeface="Calibri"/>
            </a:endParaRPr>
          </a:p>
          <a:p>
            <a:pPr marL="342900" marR="0" lvl="0" indent="-190500" algn="l" rtl="0">
              <a:spcBef>
                <a:spcPts val="0"/>
              </a:spcBef>
              <a:spcAft>
                <a:spcPts val="0"/>
              </a:spcAft>
              <a:buClr>
                <a:schemeClr val="dk1"/>
              </a:buClr>
              <a:buSzPts val="2400"/>
              <a:buFont typeface="Arial"/>
              <a:buNone/>
            </a:pPr>
            <a:endParaRPr sz="2400">
              <a:solidFill>
                <a:schemeClr val="dk1"/>
              </a:solidFill>
              <a:latin typeface="Calibri"/>
              <a:ea typeface="Calibri"/>
              <a:cs typeface="Calibri"/>
              <a:sym typeface="Calibri"/>
            </a:endParaRPr>
          </a:p>
          <a:p>
            <a:pPr marL="0" marR="0" lvl="0" indent="0" algn="l" rtl="0">
              <a:spcBef>
                <a:spcPts val="0"/>
              </a:spcBef>
              <a:spcAft>
                <a:spcPts val="0"/>
              </a:spcAft>
              <a:buNone/>
            </a:pPr>
            <a:endParaRPr sz="2400">
              <a:solidFill>
                <a:schemeClr val="dk1"/>
              </a:solidFill>
              <a:latin typeface="Calibri"/>
              <a:ea typeface="Calibri"/>
              <a:cs typeface="Calibri"/>
              <a:sym typeface="Calibri"/>
            </a:endParaRPr>
          </a:p>
          <a:p>
            <a:pPr marL="342900" marR="0" lvl="0" indent="-190500" algn="l" rtl="0">
              <a:spcBef>
                <a:spcPts val="0"/>
              </a:spcBef>
              <a:spcAft>
                <a:spcPts val="0"/>
              </a:spcAft>
              <a:buClr>
                <a:schemeClr val="dk1"/>
              </a:buClr>
              <a:buSzPts val="2400"/>
              <a:buFont typeface="Arial"/>
              <a:buNone/>
            </a:pPr>
            <a:endParaRPr sz="2400">
              <a:solidFill>
                <a:schemeClr val="dk1"/>
              </a:solidFill>
              <a:latin typeface="Calibri"/>
              <a:ea typeface="Calibri"/>
              <a:cs typeface="Calibri"/>
              <a:sym typeface="Calibri"/>
            </a:endParaRPr>
          </a:p>
        </p:txBody>
      </p:sp>
      <p:pic>
        <p:nvPicPr>
          <p:cNvPr id="882" name="Google Shape;882;p74"/>
          <p:cNvPicPr preferRelativeResize="0"/>
          <p:nvPr/>
        </p:nvPicPr>
        <p:blipFill rotWithShape="1">
          <a:blip r:embed="rId4">
            <a:alphaModFix/>
          </a:blip>
          <a:srcRect/>
          <a:stretch/>
        </p:blipFill>
        <p:spPr>
          <a:xfrm>
            <a:off x="109813" y="3463008"/>
            <a:ext cx="8689564" cy="2619648"/>
          </a:xfrm>
          <a:prstGeom prst="rect">
            <a:avLst/>
          </a:prstGeom>
          <a:noFill/>
          <a:ln>
            <a:noFill/>
          </a:ln>
        </p:spPr>
      </p:pic>
      <p:sp>
        <p:nvSpPr>
          <p:cNvPr id="883" name="Google Shape;883;p74"/>
          <p:cNvSpPr/>
          <p:nvPr/>
        </p:nvSpPr>
        <p:spPr>
          <a:xfrm>
            <a:off x="4064713" y="6140573"/>
            <a:ext cx="1389996" cy="215444"/>
          </a:xfrm>
          <a:prstGeom prst="rect">
            <a:avLst/>
          </a:prstGeom>
          <a:noFill/>
          <a:ln>
            <a:noFill/>
          </a:ln>
        </p:spPr>
        <p:txBody>
          <a:bodyPr spcFirstLastPara="1" wrap="square" lIns="91425" tIns="45700" rIns="91425" bIns="45700" anchor="t" anchorCtr="0">
            <a:spAutoFit/>
          </a:bodyPr>
          <a:lstStyle/>
          <a:p>
            <a:pPr marL="38100" marR="0" lvl="0" indent="0" algn="l" rtl="0">
              <a:spcBef>
                <a:spcPts val="0"/>
              </a:spcBef>
              <a:spcAft>
                <a:spcPts val="0"/>
              </a:spcAft>
              <a:buNone/>
            </a:pPr>
            <a:r>
              <a:rPr lang="en-IN" sz="800" b="1">
                <a:solidFill>
                  <a:schemeClr val="dk1"/>
                </a:solidFill>
                <a:latin typeface="Calibri"/>
                <a:ea typeface="Calibri"/>
                <a:cs typeface="Calibri"/>
                <a:sym typeface="Calibri"/>
              </a:rPr>
              <a:t>Cryptographic Algorithms</a:t>
            </a:r>
            <a:r>
              <a:rPr lang="en-IN" sz="800" b="1" baseline="30000">
                <a:solidFill>
                  <a:schemeClr val="dk1"/>
                </a:solidFill>
                <a:latin typeface="Calibri"/>
                <a:ea typeface="Calibri"/>
                <a:cs typeface="Calibri"/>
                <a:sym typeface="Calibri"/>
              </a:rPr>
              <a:t>[3]</a:t>
            </a:r>
            <a:endParaRPr sz="1800" baseline="30000">
              <a:solidFill>
                <a:schemeClr val="dk1"/>
              </a:solidFill>
              <a:latin typeface="Calibri"/>
              <a:ea typeface="Calibri"/>
              <a:cs typeface="Calibri"/>
              <a:sym typeface="Calibri"/>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887"/>
        <p:cNvGrpSpPr/>
        <p:nvPr/>
      </p:nvGrpSpPr>
      <p:grpSpPr>
        <a:xfrm>
          <a:off x="0" y="0"/>
          <a:ext cx="0" cy="0"/>
          <a:chOff x="0" y="0"/>
          <a:chExt cx="0" cy="0"/>
        </a:xfrm>
      </p:grpSpPr>
      <p:pic>
        <p:nvPicPr>
          <p:cNvPr id="890" name="Google Shape;890;p75" descr="C:\Users\parul\Desktop\Untitled-1.png"/>
          <p:cNvPicPr preferRelativeResize="0"/>
          <p:nvPr/>
        </p:nvPicPr>
        <p:blipFill rotWithShape="1">
          <a:blip r:embed="rId3">
            <a:alphaModFix/>
          </a:blip>
          <a:srcRect/>
          <a:stretch/>
        </p:blipFill>
        <p:spPr>
          <a:xfrm>
            <a:off x="1835696" y="3035667"/>
            <a:ext cx="5430838" cy="2803525"/>
          </a:xfrm>
          <a:prstGeom prst="rect">
            <a:avLst/>
          </a:prstGeom>
          <a:noFill/>
          <a:ln>
            <a:noFill/>
          </a:ln>
        </p:spPr>
      </p:pic>
      <p:sp>
        <p:nvSpPr>
          <p:cNvPr id="891" name="Google Shape;891;p75"/>
          <p:cNvSpPr/>
          <p:nvPr/>
        </p:nvSpPr>
        <p:spPr>
          <a:xfrm>
            <a:off x="33613" y="1643062"/>
            <a:ext cx="9144000" cy="642937"/>
          </a:xfrm>
          <a:prstGeom prst="rect">
            <a:avLst/>
          </a:prstGeom>
          <a:solidFill>
            <a:srgbClr val="1F497D"/>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lt1"/>
              </a:buClr>
              <a:buSzPts val="3000"/>
              <a:buFont typeface="Arial"/>
              <a:buNone/>
            </a:pPr>
            <a:r>
              <a:rPr lang="en-IN" sz="3000" b="1">
                <a:solidFill>
                  <a:schemeClr val="lt1"/>
                </a:solidFill>
                <a:latin typeface="Calibri"/>
                <a:ea typeface="Calibri"/>
                <a:cs typeface="Calibri"/>
                <a:sym typeface="Calibri"/>
              </a:rPr>
              <a:t>Cryptographic Algorithms</a:t>
            </a:r>
            <a:endParaRPr sz="3000" b="1">
              <a:solidFill>
                <a:schemeClr val="lt1"/>
              </a:solidFill>
              <a:latin typeface="Calibri"/>
              <a:ea typeface="Calibri"/>
              <a:cs typeface="Calibri"/>
              <a:sym typeface="Calibri"/>
            </a:endParaRPr>
          </a:p>
        </p:txBody>
      </p:sp>
      <p:sp>
        <p:nvSpPr>
          <p:cNvPr id="892" name="Google Shape;892;p75"/>
          <p:cNvSpPr/>
          <p:nvPr/>
        </p:nvSpPr>
        <p:spPr>
          <a:xfrm>
            <a:off x="190500" y="1687513"/>
            <a:ext cx="8763000" cy="55403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3000"/>
              <a:buFont typeface="Arial"/>
              <a:buNone/>
            </a:pPr>
            <a:endParaRPr sz="3000" b="1">
              <a:solidFill>
                <a:schemeClr val="lt1"/>
              </a:solidFill>
              <a:latin typeface="Calibri"/>
              <a:ea typeface="Calibri"/>
              <a:cs typeface="Calibri"/>
              <a:sym typeface="Calibri"/>
            </a:endParaRPr>
          </a:p>
        </p:txBody>
      </p:sp>
      <p:sp>
        <p:nvSpPr>
          <p:cNvPr id="893" name="Google Shape;893;p75"/>
          <p:cNvSpPr/>
          <p:nvPr/>
        </p:nvSpPr>
        <p:spPr>
          <a:xfrm>
            <a:off x="33613" y="2330450"/>
            <a:ext cx="8445208" cy="5632311"/>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2400"/>
              <a:buFont typeface="Arial"/>
              <a:buChar char="•"/>
            </a:pPr>
            <a:r>
              <a:rPr lang="en-IN" sz="2400" b="1" dirty="0">
                <a:solidFill>
                  <a:schemeClr val="dk2"/>
                </a:solidFill>
                <a:latin typeface="Calibri"/>
                <a:ea typeface="Calibri"/>
                <a:cs typeface="Calibri"/>
                <a:sym typeface="Calibri"/>
              </a:rPr>
              <a:t>Symmetric encryption </a:t>
            </a:r>
            <a:r>
              <a:rPr lang="en-IN" sz="2400" dirty="0">
                <a:solidFill>
                  <a:schemeClr val="dk1"/>
                </a:solidFill>
                <a:latin typeface="Calibri"/>
                <a:ea typeface="Calibri"/>
                <a:cs typeface="Calibri"/>
                <a:sym typeface="Calibri"/>
              </a:rPr>
              <a:t>used to secure the contents of blocks or streams of data of any size, including messages, files, encryption keys, and passwords</a:t>
            </a:r>
            <a:endParaRPr dirty="0"/>
          </a:p>
          <a:p>
            <a:pPr marL="285750" marR="0" lvl="0" indent="-285750" algn="l" rtl="0">
              <a:spcBef>
                <a:spcPts val="0"/>
              </a:spcBef>
              <a:spcAft>
                <a:spcPts val="0"/>
              </a:spcAft>
              <a:buClr>
                <a:schemeClr val="dk1"/>
              </a:buClr>
              <a:buSzPts val="2400"/>
              <a:buFont typeface="Arial"/>
              <a:buChar char="•"/>
            </a:pPr>
            <a:r>
              <a:rPr lang="en-IN" sz="2400" b="1" dirty="0">
                <a:solidFill>
                  <a:schemeClr val="dk2"/>
                </a:solidFill>
                <a:latin typeface="Calibri"/>
                <a:ea typeface="Calibri"/>
                <a:cs typeface="Calibri"/>
                <a:sym typeface="Calibri"/>
              </a:rPr>
              <a:t>Asymmetric encryption </a:t>
            </a:r>
            <a:r>
              <a:rPr lang="en-IN" sz="2400" dirty="0">
                <a:solidFill>
                  <a:schemeClr val="dk1"/>
                </a:solidFill>
                <a:latin typeface="Calibri"/>
                <a:ea typeface="Calibri"/>
                <a:cs typeface="Calibri"/>
                <a:sym typeface="Calibri"/>
              </a:rPr>
              <a:t>used to conceal small blocks of data, such as encryption keys and hash function values, which are used in digital signatures.</a:t>
            </a:r>
            <a:endParaRPr sz="2400" b="1" dirty="0">
              <a:solidFill>
                <a:schemeClr val="dk2"/>
              </a:solidFill>
              <a:latin typeface="Calibri"/>
              <a:ea typeface="Calibri"/>
              <a:cs typeface="Calibri"/>
              <a:sym typeface="Calibri"/>
            </a:endParaRPr>
          </a:p>
          <a:p>
            <a:pPr marL="285750" marR="0" lvl="0" indent="-285750" algn="l" rtl="0">
              <a:spcBef>
                <a:spcPts val="0"/>
              </a:spcBef>
              <a:spcAft>
                <a:spcPts val="0"/>
              </a:spcAft>
              <a:buClr>
                <a:schemeClr val="dk1"/>
              </a:buClr>
              <a:buSzPts val="2400"/>
              <a:buFont typeface="Arial"/>
              <a:buChar char="•"/>
            </a:pPr>
            <a:r>
              <a:rPr lang="en-IN" sz="2400" b="1" dirty="0">
                <a:solidFill>
                  <a:schemeClr val="dk2"/>
                </a:solidFill>
                <a:latin typeface="Calibri"/>
                <a:ea typeface="Calibri"/>
                <a:cs typeface="Calibri"/>
                <a:sym typeface="Calibri"/>
              </a:rPr>
              <a:t>Data integrity algorithms u</a:t>
            </a:r>
            <a:r>
              <a:rPr lang="en-IN" sz="2400" dirty="0">
                <a:solidFill>
                  <a:schemeClr val="dk1"/>
                </a:solidFill>
                <a:latin typeface="Calibri"/>
                <a:ea typeface="Calibri"/>
                <a:cs typeface="Calibri"/>
                <a:sym typeface="Calibri"/>
              </a:rPr>
              <a:t>sed to protect blocks of data, such as messages, from alteration</a:t>
            </a:r>
            <a:endParaRPr dirty="0"/>
          </a:p>
          <a:p>
            <a:pPr marL="285750" marR="0" lvl="0" indent="-285750" algn="l" rtl="0">
              <a:spcBef>
                <a:spcPts val="0"/>
              </a:spcBef>
              <a:spcAft>
                <a:spcPts val="0"/>
              </a:spcAft>
              <a:buClr>
                <a:schemeClr val="dk1"/>
              </a:buClr>
              <a:buSzPts val="2400"/>
              <a:buFont typeface="Arial"/>
              <a:buChar char="•"/>
            </a:pPr>
            <a:r>
              <a:rPr lang="en-IN" sz="2400" b="1" dirty="0">
                <a:solidFill>
                  <a:schemeClr val="dk2"/>
                </a:solidFill>
                <a:latin typeface="Calibri"/>
                <a:ea typeface="Calibri"/>
                <a:cs typeface="Calibri"/>
                <a:sym typeface="Calibri"/>
              </a:rPr>
              <a:t>Authentication Protocols </a:t>
            </a:r>
            <a:r>
              <a:rPr lang="en-IN" sz="2400" dirty="0">
                <a:solidFill>
                  <a:schemeClr val="dk1"/>
                </a:solidFill>
                <a:latin typeface="Calibri"/>
                <a:ea typeface="Calibri"/>
                <a:cs typeface="Calibri"/>
                <a:sym typeface="Calibri"/>
              </a:rPr>
              <a:t>are schemes based on the use of cryptographic algorithms designed to authenticate the identity of entities.</a:t>
            </a:r>
            <a:endParaRPr dirty="0"/>
          </a:p>
          <a:p>
            <a:pPr marL="285750" marR="0" lvl="0" indent="-133350" algn="l" rtl="0">
              <a:spcBef>
                <a:spcPts val="0"/>
              </a:spcBef>
              <a:spcAft>
                <a:spcPts val="0"/>
              </a:spcAft>
              <a:buClr>
                <a:schemeClr val="dk1"/>
              </a:buClr>
              <a:buSzPts val="2400"/>
              <a:buFont typeface="Arial"/>
              <a:buNone/>
            </a:pPr>
            <a:endParaRPr sz="2400" dirty="0">
              <a:solidFill>
                <a:schemeClr val="dk1"/>
              </a:solidFill>
              <a:latin typeface="Calibri"/>
              <a:ea typeface="Calibri"/>
              <a:cs typeface="Calibri"/>
              <a:sym typeface="Calibri"/>
            </a:endParaRPr>
          </a:p>
          <a:p>
            <a:pPr marL="342900" marR="0" lvl="0" indent="-190500" algn="l" rtl="0">
              <a:spcBef>
                <a:spcPts val="0"/>
              </a:spcBef>
              <a:spcAft>
                <a:spcPts val="0"/>
              </a:spcAft>
              <a:buClr>
                <a:schemeClr val="dk1"/>
              </a:buClr>
              <a:buSzPts val="2400"/>
              <a:buFont typeface="Arial"/>
              <a:buNone/>
            </a:pPr>
            <a:endParaRPr sz="2400" dirty="0">
              <a:solidFill>
                <a:schemeClr val="dk1"/>
              </a:solidFill>
              <a:latin typeface="Calibri"/>
              <a:ea typeface="Calibri"/>
              <a:cs typeface="Calibri"/>
              <a:sym typeface="Calibri"/>
            </a:endParaRPr>
          </a:p>
          <a:p>
            <a:pPr marL="0" marR="0" lvl="0" indent="0" algn="l" rtl="0">
              <a:spcBef>
                <a:spcPts val="0"/>
              </a:spcBef>
              <a:spcAft>
                <a:spcPts val="0"/>
              </a:spcAft>
              <a:buNone/>
            </a:pPr>
            <a:endParaRPr sz="2400" dirty="0">
              <a:solidFill>
                <a:schemeClr val="dk1"/>
              </a:solidFill>
              <a:latin typeface="Calibri"/>
              <a:ea typeface="Calibri"/>
              <a:cs typeface="Calibri"/>
              <a:sym typeface="Calibri"/>
            </a:endParaRPr>
          </a:p>
          <a:p>
            <a:pPr marL="342900" marR="0" lvl="0" indent="-190500" algn="l" rtl="0">
              <a:spcBef>
                <a:spcPts val="0"/>
              </a:spcBef>
              <a:spcAft>
                <a:spcPts val="0"/>
              </a:spcAft>
              <a:buClr>
                <a:schemeClr val="dk1"/>
              </a:buClr>
              <a:buSzPts val="2400"/>
              <a:buFont typeface="Arial"/>
              <a:buNone/>
            </a:pPr>
            <a:endParaRPr sz="2400" dirty="0">
              <a:solidFill>
                <a:schemeClr val="dk1"/>
              </a:solidFill>
              <a:latin typeface="Calibri"/>
              <a:ea typeface="Calibri"/>
              <a:cs typeface="Calibri"/>
              <a:sym typeface="Calibri"/>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897"/>
        <p:cNvGrpSpPr/>
        <p:nvPr/>
      </p:nvGrpSpPr>
      <p:grpSpPr>
        <a:xfrm>
          <a:off x="0" y="0"/>
          <a:ext cx="0" cy="0"/>
          <a:chOff x="0" y="0"/>
          <a:chExt cx="0" cy="0"/>
        </a:xfrm>
      </p:grpSpPr>
      <p:pic>
        <p:nvPicPr>
          <p:cNvPr id="900" name="Google Shape;900;p76" descr="C:\Users\parul\Desktop\Untitled-1.png"/>
          <p:cNvPicPr preferRelativeResize="0"/>
          <p:nvPr/>
        </p:nvPicPr>
        <p:blipFill rotWithShape="1">
          <a:blip r:embed="rId3">
            <a:alphaModFix/>
          </a:blip>
          <a:srcRect/>
          <a:stretch/>
        </p:blipFill>
        <p:spPr>
          <a:xfrm>
            <a:off x="1835696" y="3035667"/>
            <a:ext cx="5430838" cy="2803525"/>
          </a:xfrm>
          <a:prstGeom prst="rect">
            <a:avLst/>
          </a:prstGeom>
          <a:noFill/>
          <a:ln>
            <a:noFill/>
          </a:ln>
        </p:spPr>
      </p:pic>
      <p:sp>
        <p:nvSpPr>
          <p:cNvPr id="901" name="Google Shape;901;p76"/>
          <p:cNvSpPr/>
          <p:nvPr/>
        </p:nvSpPr>
        <p:spPr>
          <a:xfrm>
            <a:off x="33613" y="1643062"/>
            <a:ext cx="9144000" cy="642937"/>
          </a:xfrm>
          <a:prstGeom prst="rect">
            <a:avLst/>
          </a:prstGeom>
          <a:solidFill>
            <a:srgbClr val="1F497D"/>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lt1"/>
              </a:buClr>
              <a:buSzPts val="3000"/>
              <a:buFont typeface="Arial"/>
              <a:buNone/>
            </a:pPr>
            <a:r>
              <a:rPr lang="en-IN" sz="3000" b="1">
                <a:solidFill>
                  <a:schemeClr val="lt1"/>
                </a:solidFill>
                <a:latin typeface="Calibri"/>
                <a:ea typeface="Calibri"/>
                <a:cs typeface="Calibri"/>
                <a:sym typeface="Calibri"/>
              </a:rPr>
              <a:t>Security Objectives</a:t>
            </a:r>
            <a:endParaRPr sz="3000" b="1">
              <a:solidFill>
                <a:schemeClr val="lt1"/>
              </a:solidFill>
              <a:latin typeface="Calibri"/>
              <a:ea typeface="Calibri"/>
              <a:cs typeface="Calibri"/>
              <a:sym typeface="Calibri"/>
            </a:endParaRPr>
          </a:p>
        </p:txBody>
      </p:sp>
      <p:sp>
        <p:nvSpPr>
          <p:cNvPr id="902" name="Google Shape;902;p76"/>
          <p:cNvSpPr/>
          <p:nvPr/>
        </p:nvSpPr>
        <p:spPr>
          <a:xfrm>
            <a:off x="190500" y="1687513"/>
            <a:ext cx="8763000" cy="55403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3000"/>
              <a:buFont typeface="Arial"/>
              <a:buNone/>
            </a:pPr>
            <a:endParaRPr sz="3000" b="1">
              <a:solidFill>
                <a:schemeClr val="lt1"/>
              </a:solidFill>
              <a:latin typeface="Calibri"/>
              <a:ea typeface="Calibri"/>
              <a:cs typeface="Calibri"/>
              <a:sym typeface="Calibri"/>
            </a:endParaRPr>
          </a:p>
        </p:txBody>
      </p:sp>
      <p:sp>
        <p:nvSpPr>
          <p:cNvPr id="903" name="Google Shape;903;p76"/>
          <p:cNvSpPr/>
          <p:nvPr/>
        </p:nvSpPr>
        <p:spPr>
          <a:xfrm>
            <a:off x="33613" y="2273552"/>
            <a:ext cx="8445208" cy="5632311"/>
          </a:xfrm>
          <a:prstGeom prst="rect">
            <a:avLst/>
          </a:prstGeom>
          <a:no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chemeClr val="dk2"/>
              </a:buClr>
              <a:buSzPts val="2400"/>
              <a:buFont typeface="Arial"/>
              <a:buChar char="•"/>
            </a:pPr>
            <a:r>
              <a:rPr lang="en-IN" sz="2400" b="1" dirty="0">
                <a:solidFill>
                  <a:schemeClr val="dk2"/>
                </a:solidFill>
                <a:latin typeface="Calibri"/>
                <a:ea typeface="Calibri"/>
                <a:cs typeface="Calibri"/>
                <a:sym typeface="Calibri"/>
              </a:rPr>
              <a:t> </a:t>
            </a:r>
            <a:r>
              <a:rPr lang="en-IN" sz="2400" dirty="0">
                <a:solidFill>
                  <a:schemeClr val="dk1"/>
                </a:solidFill>
                <a:latin typeface="Calibri"/>
                <a:ea typeface="Calibri"/>
                <a:cs typeface="Calibri"/>
                <a:sym typeface="Calibri"/>
              </a:rPr>
              <a:t>Security objectives for information and computing services are Confidentiality, Integrity, Availability, Authenticity, Accountability.</a:t>
            </a:r>
            <a:endParaRPr dirty="0"/>
          </a:p>
          <a:p>
            <a:pPr marL="0" marR="0" lvl="0" indent="0" algn="l" rtl="0">
              <a:spcBef>
                <a:spcPts val="0"/>
              </a:spcBef>
              <a:spcAft>
                <a:spcPts val="0"/>
              </a:spcAft>
              <a:buNone/>
            </a:pPr>
            <a:endParaRPr sz="2400" dirty="0">
              <a:solidFill>
                <a:schemeClr val="dk1"/>
              </a:solidFill>
              <a:latin typeface="Calibri"/>
              <a:ea typeface="Calibri"/>
              <a:cs typeface="Calibri"/>
              <a:sym typeface="Calibri"/>
            </a:endParaRPr>
          </a:p>
          <a:p>
            <a:pPr marL="457200" marR="0" lvl="0" indent="-457200" algn="just" rtl="0">
              <a:spcBef>
                <a:spcPts val="0"/>
              </a:spcBef>
              <a:spcAft>
                <a:spcPts val="0"/>
              </a:spcAft>
              <a:buClr>
                <a:schemeClr val="dk1"/>
              </a:buClr>
              <a:buSzPts val="2400"/>
              <a:buFont typeface="Calibri"/>
              <a:buAutoNum type="arabicParenR"/>
            </a:pPr>
            <a:r>
              <a:rPr lang="en-IN" sz="2400" b="1" dirty="0">
                <a:solidFill>
                  <a:schemeClr val="dk2"/>
                </a:solidFill>
                <a:latin typeface="Calibri"/>
                <a:ea typeface="Calibri"/>
                <a:cs typeface="Calibri"/>
                <a:sym typeface="Calibri"/>
              </a:rPr>
              <a:t>Confidentiality:</a:t>
            </a:r>
            <a:endParaRPr dirty="0"/>
          </a:p>
          <a:p>
            <a:pPr marL="800100" marR="0" lvl="1" indent="-342900" algn="just" rtl="0">
              <a:spcBef>
                <a:spcPts val="0"/>
              </a:spcBef>
              <a:spcAft>
                <a:spcPts val="0"/>
              </a:spcAft>
              <a:buClr>
                <a:schemeClr val="dk1"/>
              </a:buClr>
              <a:buSzPts val="2400"/>
              <a:buFont typeface="Arial"/>
              <a:buChar char="•"/>
            </a:pPr>
            <a:r>
              <a:rPr lang="en-IN" sz="2400" b="1" i="0" u="none" strike="noStrike" cap="none" dirty="0">
                <a:solidFill>
                  <a:schemeClr val="dk2"/>
                </a:solidFill>
                <a:latin typeface="Calibri"/>
                <a:ea typeface="Calibri"/>
                <a:cs typeface="Calibri"/>
                <a:sym typeface="Calibri"/>
              </a:rPr>
              <a:t>Data confidentiality:</a:t>
            </a:r>
            <a:r>
              <a:rPr lang="en-IN" sz="2400" b="0" i="0" u="none" strike="noStrike" cap="none" dirty="0">
                <a:solidFill>
                  <a:schemeClr val="dk1"/>
                </a:solidFill>
                <a:latin typeface="Calibri"/>
                <a:ea typeface="Calibri"/>
                <a:cs typeface="Calibri"/>
                <a:sym typeface="Calibri"/>
              </a:rPr>
              <a:t> Assures that private or confidential information is not made available or disclosed to unauthorized individuals.</a:t>
            </a:r>
            <a:endParaRPr dirty="0"/>
          </a:p>
          <a:p>
            <a:pPr marL="800100" marR="0" lvl="1" indent="-342900" algn="just" rtl="0">
              <a:spcBef>
                <a:spcPts val="0"/>
              </a:spcBef>
              <a:spcAft>
                <a:spcPts val="0"/>
              </a:spcAft>
              <a:buClr>
                <a:schemeClr val="dk1"/>
              </a:buClr>
              <a:buSzPts val="2400"/>
              <a:buFont typeface="Arial"/>
              <a:buChar char="•"/>
            </a:pPr>
            <a:r>
              <a:rPr lang="en-IN" sz="2400" b="1" i="0" u="none" strike="noStrike" cap="none" dirty="0">
                <a:solidFill>
                  <a:schemeClr val="dk2"/>
                </a:solidFill>
                <a:latin typeface="Calibri"/>
                <a:ea typeface="Calibri"/>
                <a:cs typeface="Calibri"/>
                <a:sym typeface="Calibri"/>
              </a:rPr>
              <a:t>Privacy:</a:t>
            </a:r>
            <a:r>
              <a:rPr lang="en-IN" sz="2400" b="0" i="0" u="none" strike="noStrike" cap="none" dirty="0">
                <a:solidFill>
                  <a:schemeClr val="dk1"/>
                </a:solidFill>
                <a:latin typeface="Calibri"/>
                <a:ea typeface="Calibri"/>
                <a:cs typeface="Calibri"/>
                <a:sym typeface="Calibri"/>
              </a:rPr>
              <a:t> Assures that individuals control what information related to them may be collected and stored and by whom and to whom that information may be disclosed.</a:t>
            </a:r>
            <a:endParaRPr dirty="0"/>
          </a:p>
          <a:p>
            <a:pPr marL="285750" marR="0" lvl="0" indent="-133350" algn="l" rtl="0">
              <a:spcBef>
                <a:spcPts val="0"/>
              </a:spcBef>
              <a:spcAft>
                <a:spcPts val="0"/>
              </a:spcAft>
              <a:buClr>
                <a:schemeClr val="dk1"/>
              </a:buClr>
              <a:buSzPts val="2400"/>
              <a:buFont typeface="Arial"/>
              <a:buNone/>
            </a:pPr>
            <a:endParaRPr sz="2400" dirty="0">
              <a:solidFill>
                <a:schemeClr val="dk1"/>
              </a:solidFill>
              <a:latin typeface="Calibri"/>
              <a:ea typeface="Calibri"/>
              <a:cs typeface="Calibri"/>
              <a:sym typeface="Calibri"/>
            </a:endParaRPr>
          </a:p>
          <a:p>
            <a:pPr marL="342900" marR="0" lvl="0" indent="-190500" algn="l" rtl="0">
              <a:spcBef>
                <a:spcPts val="0"/>
              </a:spcBef>
              <a:spcAft>
                <a:spcPts val="0"/>
              </a:spcAft>
              <a:buClr>
                <a:schemeClr val="dk1"/>
              </a:buClr>
              <a:buSzPts val="2400"/>
              <a:buFont typeface="Arial"/>
              <a:buNone/>
            </a:pPr>
            <a:endParaRPr sz="2400" dirty="0">
              <a:solidFill>
                <a:schemeClr val="dk1"/>
              </a:solidFill>
              <a:latin typeface="Calibri"/>
              <a:ea typeface="Calibri"/>
              <a:cs typeface="Calibri"/>
              <a:sym typeface="Calibri"/>
            </a:endParaRPr>
          </a:p>
          <a:p>
            <a:pPr marL="0" marR="0" lvl="0" indent="0" algn="l" rtl="0">
              <a:spcBef>
                <a:spcPts val="0"/>
              </a:spcBef>
              <a:spcAft>
                <a:spcPts val="0"/>
              </a:spcAft>
              <a:buNone/>
            </a:pPr>
            <a:endParaRPr sz="2400" dirty="0">
              <a:solidFill>
                <a:schemeClr val="dk1"/>
              </a:solidFill>
              <a:latin typeface="Calibri"/>
              <a:ea typeface="Calibri"/>
              <a:cs typeface="Calibri"/>
              <a:sym typeface="Calibri"/>
            </a:endParaRPr>
          </a:p>
          <a:p>
            <a:pPr marL="342900" marR="0" lvl="0" indent="-190500" algn="l" rtl="0">
              <a:spcBef>
                <a:spcPts val="0"/>
              </a:spcBef>
              <a:spcAft>
                <a:spcPts val="0"/>
              </a:spcAft>
              <a:buClr>
                <a:schemeClr val="dk1"/>
              </a:buClr>
              <a:buSzPts val="2400"/>
              <a:buFont typeface="Arial"/>
              <a:buNone/>
            </a:pPr>
            <a:endParaRPr sz="2400" dirty="0">
              <a:solidFill>
                <a:schemeClr val="dk1"/>
              </a:solidFill>
              <a:latin typeface="Calibri"/>
              <a:ea typeface="Calibri"/>
              <a:cs typeface="Calibri"/>
              <a:sym typeface="Calibri"/>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907"/>
        <p:cNvGrpSpPr/>
        <p:nvPr/>
      </p:nvGrpSpPr>
      <p:grpSpPr>
        <a:xfrm>
          <a:off x="0" y="0"/>
          <a:ext cx="0" cy="0"/>
          <a:chOff x="0" y="0"/>
          <a:chExt cx="0" cy="0"/>
        </a:xfrm>
      </p:grpSpPr>
      <p:pic>
        <p:nvPicPr>
          <p:cNvPr id="910" name="Google Shape;910;p77" descr="C:\Users\parul\Desktop\Untitled-1.png"/>
          <p:cNvPicPr preferRelativeResize="0"/>
          <p:nvPr/>
        </p:nvPicPr>
        <p:blipFill rotWithShape="1">
          <a:blip r:embed="rId3">
            <a:alphaModFix/>
          </a:blip>
          <a:srcRect/>
          <a:stretch/>
        </p:blipFill>
        <p:spPr>
          <a:xfrm>
            <a:off x="1835696" y="3035667"/>
            <a:ext cx="5430838" cy="2803525"/>
          </a:xfrm>
          <a:prstGeom prst="rect">
            <a:avLst/>
          </a:prstGeom>
          <a:noFill/>
          <a:ln>
            <a:noFill/>
          </a:ln>
        </p:spPr>
      </p:pic>
      <p:sp>
        <p:nvSpPr>
          <p:cNvPr id="911" name="Google Shape;911;p77"/>
          <p:cNvSpPr/>
          <p:nvPr/>
        </p:nvSpPr>
        <p:spPr>
          <a:xfrm>
            <a:off x="33613" y="1643062"/>
            <a:ext cx="9144000" cy="642937"/>
          </a:xfrm>
          <a:prstGeom prst="rect">
            <a:avLst/>
          </a:prstGeom>
          <a:solidFill>
            <a:srgbClr val="1F497D"/>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lt1"/>
              </a:buClr>
              <a:buSzPts val="3000"/>
              <a:buFont typeface="Arial"/>
              <a:buNone/>
            </a:pPr>
            <a:r>
              <a:rPr lang="en-IN" sz="3000" b="1">
                <a:solidFill>
                  <a:schemeClr val="lt1"/>
                </a:solidFill>
                <a:latin typeface="Calibri"/>
                <a:ea typeface="Calibri"/>
                <a:cs typeface="Calibri"/>
                <a:sym typeface="Calibri"/>
              </a:rPr>
              <a:t>Security Objectives</a:t>
            </a:r>
            <a:endParaRPr sz="3000" b="1">
              <a:solidFill>
                <a:schemeClr val="lt1"/>
              </a:solidFill>
              <a:latin typeface="Calibri"/>
              <a:ea typeface="Calibri"/>
              <a:cs typeface="Calibri"/>
              <a:sym typeface="Calibri"/>
            </a:endParaRPr>
          </a:p>
        </p:txBody>
      </p:sp>
      <p:sp>
        <p:nvSpPr>
          <p:cNvPr id="912" name="Google Shape;912;p77"/>
          <p:cNvSpPr/>
          <p:nvPr/>
        </p:nvSpPr>
        <p:spPr>
          <a:xfrm>
            <a:off x="190500" y="1687513"/>
            <a:ext cx="8763000" cy="55403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3000"/>
              <a:buFont typeface="Arial"/>
              <a:buNone/>
            </a:pPr>
            <a:endParaRPr sz="3000" b="1">
              <a:solidFill>
                <a:schemeClr val="lt1"/>
              </a:solidFill>
              <a:latin typeface="Calibri"/>
              <a:ea typeface="Calibri"/>
              <a:cs typeface="Calibri"/>
              <a:sym typeface="Calibri"/>
            </a:endParaRPr>
          </a:p>
        </p:txBody>
      </p:sp>
      <p:sp>
        <p:nvSpPr>
          <p:cNvPr id="913" name="Google Shape;913;p77"/>
          <p:cNvSpPr/>
          <p:nvPr/>
        </p:nvSpPr>
        <p:spPr>
          <a:xfrm>
            <a:off x="33613" y="2330450"/>
            <a:ext cx="8445208" cy="6001643"/>
          </a:xfrm>
          <a:prstGeom prst="rect">
            <a:avLst/>
          </a:prstGeom>
          <a:noFill/>
          <a:ln>
            <a:noFill/>
          </a:ln>
        </p:spPr>
        <p:txBody>
          <a:bodyPr spcFirstLastPara="1" wrap="square" lIns="91425" tIns="45700" rIns="91425" bIns="45700" anchor="t" anchorCtr="0">
            <a:spAutoFit/>
          </a:bodyPr>
          <a:lstStyle/>
          <a:p>
            <a:pPr marL="457200" marR="0" lvl="0" indent="-457200" algn="just" rtl="0">
              <a:spcBef>
                <a:spcPts val="0"/>
              </a:spcBef>
              <a:spcAft>
                <a:spcPts val="0"/>
              </a:spcAft>
              <a:buClr>
                <a:schemeClr val="dk1"/>
              </a:buClr>
              <a:buSzPts val="2400"/>
              <a:buFont typeface="Calibri"/>
              <a:buAutoNum type="arabicParenR" startAt="2"/>
            </a:pPr>
            <a:r>
              <a:rPr lang="en-IN" sz="2400" b="1" dirty="0">
                <a:solidFill>
                  <a:schemeClr val="dk2"/>
                </a:solidFill>
                <a:latin typeface="Calibri"/>
                <a:ea typeface="Calibri"/>
                <a:cs typeface="Calibri"/>
                <a:sym typeface="Calibri"/>
              </a:rPr>
              <a:t> Integrity:</a:t>
            </a:r>
            <a:endParaRPr dirty="0"/>
          </a:p>
          <a:p>
            <a:pPr marL="800100" marR="0" lvl="1" indent="-342900" algn="just" rtl="0">
              <a:spcBef>
                <a:spcPts val="0"/>
              </a:spcBef>
              <a:spcAft>
                <a:spcPts val="0"/>
              </a:spcAft>
              <a:buClr>
                <a:schemeClr val="dk1"/>
              </a:buClr>
              <a:buSzPts val="2400"/>
              <a:buFont typeface="Arial"/>
              <a:buChar char="•"/>
            </a:pPr>
            <a:r>
              <a:rPr lang="en-IN" sz="2400" b="1" i="0" u="none" strike="noStrike" cap="none" dirty="0">
                <a:solidFill>
                  <a:schemeClr val="dk2"/>
                </a:solidFill>
                <a:latin typeface="Calibri"/>
                <a:ea typeface="Calibri"/>
                <a:cs typeface="Calibri"/>
                <a:sym typeface="Calibri"/>
              </a:rPr>
              <a:t>Data integrity: </a:t>
            </a:r>
            <a:r>
              <a:rPr lang="en-IN" sz="2400" b="0" i="0" u="none" strike="noStrike" cap="none" dirty="0">
                <a:solidFill>
                  <a:schemeClr val="dk1"/>
                </a:solidFill>
                <a:latin typeface="Calibri"/>
                <a:ea typeface="Calibri"/>
                <a:cs typeface="Calibri"/>
                <a:sym typeface="Calibri"/>
              </a:rPr>
              <a:t>Assures that information and programs are changed only in a specified and authorized manner.</a:t>
            </a:r>
            <a:endParaRPr dirty="0"/>
          </a:p>
          <a:p>
            <a:pPr marL="457200" marR="0" lvl="1" indent="0" algn="just" rtl="0">
              <a:spcBef>
                <a:spcPts val="0"/>
              </a:spcBef>
              <a:spcAft>
                <a:spcPts val="0"/>
              </a:spcAft>
              <a:buNone/>
            </a:pPr>
            <a:endParaRPr sz="2400" b="0" i="0" u="none" strike="noStrike" cap="none" dirty="0">
              <a:solidFill>
                <a:schemeClr val="dk1"/>
              </a:solidFill>
              <a:latin typeface="Calibri"/>
              <a:ea typeface="Calibri"/>
              <a:cs typeface="Calibri"/>
              <a:sym typeface="Calibri"/>
            </a:endParaRPr>
          </a:p>
          <a:p>
            <a:pPr marL="800100" marR="0" lvl="1" indent="-342900" algn="just" rtl="0">
              <a:spcBef>
                <a:spcPts val="0"/>
              </a:spcBef>
              <a:spcAft>
                <a:spcPts val="0"/>
              </a:spcAft>
              <a:buClr>
                <a:schemeClr val="dk1"/>
              </a:buClr>
              <a:buSzPts val="2400"/>
              <a:buFont typeface="Arial"/>
              <a:buChar char="•"/>
            </a:pPr>
            <a:r>
              <a:rPr lang="en-IN" sz="2400" b="1" i="0" u="none" strike="noStrike" cap="none" dirty="0">
                <a:solidFill>
                  <a:schemeClr val="dk2"/>
                </a:solidFill>
                <a:latin typeface="Calibri"/>
                <a:ea typeface="Calibri"/>
                <a:cs typeface="Calibri"/>
                <a:sym typeface="Calibri"/>
              </a:rPr>
              <a:t>System integrity: </a:t>
            </a:r>
            <a:r>
              <a:rPr lang="en-IN" sz="2400" b="0" i="0" u="none" strike="noStrike" cap="none" dirty="0">
                <a:solidFill>
                  <a:schemeClr val="dk1"/>
                </a:solidFill>
                <a:latin typeface="Calibri"/>
                <a:ea typeface="Calibri"/>
                <a:cs typeface="Calibri"/>
                <a:sym typeface="Calibri"/>
              </a:rPr>
              <a:t>Assures that a system performs its intended function in an unimpaired manner, free from deliberate or inadvertent unauthorized manipulation of the system.</a:t>
            </a:r>
            <a:endParaRPr dirty="0"/>
          </a:p>
          <a:p>
            <a:pPr marL="457200" marR="0" lvl="1" indent="0" algn="just" rtl="0">
              <a:spcBef>
                <a:spcPts val="0"/>
              </a:spcBef>
              <a:spcAft>
                <a:spcPts val="0"/>
              </a:spcAft>
              <a:buNone/>
            </a:pPr>
            <a:endParaRPr sz="2400" b="0" i="0" u="none" strike="noStrike" cap="none" dirty="0">
              <a:solidFill>
                <a:schemeClr val="dk1"/>
              </a:solidFill>
              <a:latin typeface="Calibri"/>
              <a:ea typeface="Calibri"/>
              <a:cs typeface="Calibri"/>
              <a:sym typeface="Calibri"/>
            </a:endParaRPr>
          </a:p>
          <a:p>
            <a:pPr marL="457200" marR="0" lvl="0" indent="-457200" algn="just" rtl="0">
              <a:spcBef>
                <a:spcPts val="0"/>
              </a:spcBef>
              <a:spcAft>
                <a:spcPts val="0"/>
              </a:spcAft>
              <a:buClr>
                <a:schemeClr val="dk1"/>
              </a:buClr>
              <a:buSzPts val="2400"/>
              <a:buFont typeface="Calibri"/>
              <a:buAutoNum type="arabicParenR" startAt="2"/>
            </a:pPr>
            <a:r>
              <a:rPr lang="en-IN" sz="2400" b="1" dirty="0">
                <a:solidFill>
                  <a:schemeClr val="dk2"/>
                </a:solidFill>
                <a:latin typeface="Calibri"/>
                <a:ea typeface="Calibri"/>
                <a:cs typeface="Calibri"/>
                <a:sym typeface="Calibri"/>
              </a:rPr>
              <a:t>Availability:</a:t>
            </a:r>
            <a:r>
              <a:rPr lang="en-IN" sz="2400" dirty="0">
                <a:solidFill>
                  <a:schemeClr val="dk1"/>
                </a:solidFill>
                <a:latin typeface="Calibri"/>
                <a:ea typeface="Calibri"/>
                <a:cs typeface="Calibri"/>
                <a:sym typeface="Calibri"/>
              </a:rPr>
              <a:t> Assures that systems work promptly and service is not denied to authorized users.</a:t>
            </a:r>
            <a:endParaRPr dirty="0"/>
          </a:p>
          <a:p>
            <a:pPr marL="0" marR="0" lvl="0" indent="0" algn="l" rtl="0">
              <a:spcBef>
                <a:spcPts val="0"/>
              </a:spcBef>
              <a:spcAft>
                <a:spcPts val="0"/>
              </a:spcAft>
              <a:buNone/>
            </a:pPr>
            <a:endParaRPr sz="2400" dirty="0">
              <a:solidFill>
                <a:schemeClr val="dk1"/>
              </a:solidFill>
              <a:latin typeface="Calibri"/>
              <a:ea typeface="Calibri"/>
              <a:cs typeface="Calibri"/>
              <a:sym typeface="Calibri"/>
            </a:endParaRPr>
          </a:p>
          <a:p>
            <a:pPr marL="285750" marR="0" lvl="0" indent="-133350" algn="l" rtl="0">
              <a:spcBef>
                <a:spcPts val="0"/>
              </a:spcBef>
              <a:spcAft>
                <a:spcPts val="0"/>
              </a:spcAft>
              <a:buClr>
                <a:schemeClr val="dk1"/>
              </a:buClr>
              <a:buSzPts val="2400"/>
              <a:buFont typeface="Arial"/>
              <a:buNone/>
            </a:pPr>
            <a:endParaRPr sz="2400" dirty="0">
              <a:solidFill>
                <a:schemeClr val="dk1"/>
              </a:solidFill>
              <a:latin typeface="Calibri"/>
              <a:ea typeface="Calibri"/>
              <a:cs typeface="Calibri"/>
              <a:sym typeface="Calibri"/>
            </a:endParaRPr>
          </a:p>
          <a:p>
            <a:pPr marL="342900" marR="0" lvl="0" indent="-190500" algn="l" rtl="0">
              <a:spcBef>
                <a:spcPts val="0"/>
              </a:spcBef>
              <a:spcAft>
                <a:spcPts val="0"/>
              </a:spcAft>
              <a:buClr>
                <a:schemeClr val="dk1"/>
              </a:buClr>
              <a:buSzPts val="2400"/>
              <a:buFont typeface="Arial"/>
              <a:buNone/>
            </a:pPr>
            <a:endParaRPr sz="2400" dirty="0">
              <a:solidFill>
                <a:schemeClr val="dk1"/>
              </a:solidFill>
              <a:latin typeface="Calibri"/>
              <a:ea typeface="Calibri"/>
              <a:cs typeface="Calibri"/>
              <a:sym typeface="Calibri"/>
            </a:endParaRPr>
          </a:p>
          <a:p>
            <a:pPr marL="0" marR="0" lvl="0" indent="0" algn="l" rtl="0">
              <a:spcBef>
                <a:spcPts val="0"/>
              </a:spcBef>
              <a:spcAft>
                <a:spcPts val="0"/>
              </a:spcAft>
              <a:buNone/>
            </a:pPr>
            <a:endParaRPr sz="2400" dirty="0">
              <a:solidFill>
                <a:schemeClr val="dk1"/>
              </a:solidFill>
              <a:latin typeface="Calibri"/>
              <a:ea typeface="Calibri"/>
              <a:cs typeface="Calibri"/>
              <a:sym typeface="Calibri"/>
            </a:endParaRPr>
          </a:p>
          <a:p>
            <a:pPr marL="342900" marR="0" lvl="0" indent="-190500" algn="l" rtl="0">
              <a:spcBef>
                <a:spcPts val="0"/>
              </a:spcBef>
              <a:spcAft>
                <a:spcPts val="0"/>
              </a:spcAft>
              <a:buClr>
                <a:schemeClr val="dk1"/>
              </a:buClr>
              <a:buSzPts val="2400"/>
              <a:buFont typeface="Arial"/>
              <a:buNone/>
            </a:pPr>
            <a:endParaRPr sz="2400" dirty="0">
              <a:solidFill>
                <a:schemeClr val="dk1"/>
              </a:solidFill>
              <a:latin typeface="Calibri"/>
              <a:ea typeface="Calibri"/>
              <a:cs typeface="Calibri"/>
              <a:sym typeface="Calibri"/>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917"/>
        <p:cNvGrpSpPr/>
        <p:nvPr/>
      </p:nvGrpSpPr>
      <p:grpSpPr>
        <a:xfrm>
          <a:off x="0" y="0"/>
          <a:ext cx="0" cy="0"/>
          <a:chOff x="0" y="0"/>
          <a:chExt cx="0" cy="0"/>
        </a:xfrm>
      </p:grpSpPr>
      <p:pic>
        <p:nvPicPr>
          <p:cNvPr id="920" name="Google Shape;920;p78" descr="C:\Users\parul\Desktop\Untitled-1.png"/>
          <p:cNvPicPr preferRelativeResize="0"/>
          <p:nvPr/>
        </p:nvPicPr>
        <p:blipFill rotWithShape="1">
          <a:blip r:embed="rId3">
            <a:alphaModFix/>
          </a:blip>
          <a:srcRect/>
          <a:stretch/>
        </p:blipFill>
        <p:spPr>
          <a:xfrm>
            <a:off x="1835696" y="3035667"/>
            <a:ext cx="5430838" cy="2803525"/>
          </a:xfrm>
          <a:prstGeom prst="rect">
            <a:avLst/>
          </a:prstGeom>
          <a:noFill/>
          <a:ln>
            <a:noFill/>
          </a:ln>
        </p:spPr>
      </p:pic>
      <p:sp>
        <p:nvSpPr>
          <p:cNvPr id="921" name="Google Shape;921;p78"/>
          <p:cNvSpPr/>
          <p:nvPr/>
        </p:nvSpPr>
        <p:spPr>
          <a:xfrm>
            <a:off x="33613" y="1643062"/>
            <a:ext cx="9144000" cy="642937"/>
          </a:xfrm>
          <a:prstGeom prst="rect">
            <a:avLst/>
          </a:prstGeom>
          <a:solidFill>
            <a:srgbClr val="1F497D"/>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lt1"/>
              </a:buClr>
              <a:buSzPts val="3000"/>
              <a:buFont typeface="Arial"/>
              <a:buNone/>
            </a:pPr>
            <a:r>
              <a:rPr lang="en-IN" sz="3000" b="1">
                <a:solidFill>
                  <a:schemeClr val="lt1"/>
                </a:solidFill>
                <a:latin typeface="Calibri"/>
                <a:ea typeface="Calibri"/>
                <a:cs typeface="Calibri"/>
                <a:sym typeface="Calibri"/>
              </a:rPr>
              <a:t>Security Objectives</a:t>
            </a:r>
            <a:endParaRPr sz="3000" b="1">
              <a:solidFill>
                <a:schemeClr val="lt1"/>
              </a:solidFill>
              <a:latin typeface="Calibri"/>
              <a:ea typeface="Calibri"/>
              <a:cs typeface="Calibri"/>
              <a:sym typeface="Calibri"/>
            </a:endParaRPr>
          </a:p>
        </p:txBody>
      </p:sp>
      <p:sp>
        <p:nvSpPr>
          <p:cNvPr id="922" name="Google Shape;922;p78"/>
          <p:cNvSpPr/>
          <p:nvPr/>
        </p:nvSpPr>
        <p:spPr>
          <a:xfrm>
            <a:off x="190500" y="1687513"/>
            <a:ext cx="8763000" cy="55403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3000"/>
              <a:buFont typeface="Arial"/>
              <a:buNone/>
            </a:pPr>
            <a:endParaRPr sz="3000" b="1">
              <a:solidFill>
                <a:schemeClr val="lt1"/>
              </a:solidFill>
              <a:latin typeface="Calibri"/>
              <a:ea typeface="Calibri"/>
              <a:cs typeface="Calibri"/>
              <a:sym typeface="Calibri"/>
            </a:endParaRPr>
          </a:p>
        </p:txBody>
      </p:sp>
      <p:sp>
        <p:nvSpPr>
          <p:cNvPr id="923" name="Google Shape;923;p78"/>
          <p:cNvSpPr/>
          <p:nvPr/>
        </p:nvSpPr>
        <p:spPr>
          <a:xfrm>
            <a:off x="33613" y="2203083"/>
            <a:ext cx="8445208" cy="4524315"/>
          </a:xfrm>
          <a:prstGeom prst="rect">
            <a:avLst/>
          </a:prstGeom>
          <a:noFill/>
          <a:ln>
            <a:noFill/>
          </a:ln>
        </p:spPr>
        <p:txBody>
          <a:bodyPr spcFirstLastPara="1" wrap="square" lIns="91425" tIns="45700" rIns="91425" bIns="45700" anchor="t" anchorCtr="0">
            <a:spAutoFit/>
          </a:bodyPr>
          <a:lstStyle/>
          <a:p>
            <a:pPr marL="457200" marR="0" lvl="0" indent="-457200" algn="l" rtl="0">
              <a:spcBef>
                <a:spcPts val="0"/>
              </a:spcBef>
              <a:spcAft>
                <a:spcPts val="0"/>
              </a:spcAft>
              <a:buClr>
                <a:schemeClr val="dk2"/>
              </a:buClr>
              <a:buSzPts val="2400"/>
              <a:buFont typeface="Calibri"/>
              <a:buAutoNum type="arabicParenR" startAt="4"/>
            </a:pPr>
            <a:r>
              <a:rPr lang="en-IN" sz="2400" b="1" dirty="0">
                <a:solidFill>
                  <a:schemeClr val="dk2"/>
                </a:solidFill>
                <a:latin typeface="Calibri"/>
                <a:ea typeface="Calibri"/>
                <a:cs typeface="Calibri"/>
                <a:sym typeface="Calibri"/>
              </a:rPr>
              <a:t>Authenticity:</a:t>
            </a:r>
            <a:r>
              <a:rPr lang="en-IN" sz="2400" dirty="0">
                <a:solidFill>
                  <a:schemeClr val="dk1"/>
                </a:solidFill>
                <a:latin typeface="Calibri"/>
                <a:ea typeface="Calibri"/>
                <a:cs typeface="Calibri"/>
                <a:sym typeface="Calibri"/>
              </a:rPr>
              <a:t> </a:t>
            </a:r>
            <a:endParaRPr dirty="0"/>
          </a:p>
          <a:p>
            <a:pPr marL="457200" marR="0" lvl="1" indent="-342900" algn="just" rtl="0">
              <a:spcBef>
                <a:spcPts val="0"/>
              </a:spcBef>
              <a:spcAft>
                <a:spcPts val="0"/>
              </a:spcAft>
              <a:buClr>
                <a:schemeClr val="dk1"/>
              </a:buClr>
              <a:buSzPts val="2400"/>
              <a:buFont typeface="Arial"/>
              <a:buChar char="•"/>
            </a:pPr>
            <a:r>
              <a:rPr lang="en-IN" sz="2400" b="0" i="0" u="none" strike="noStrike" cap="none" dirty="0">
                <a:solidFill>
                  <a:schemeClr val="dk1"/>
                </a:solidFill>
                <a:latin typeface="Calibri"/>
                <a:ea typeface="Calibri"/>
                <a:cs typeface="Calibri"/>
                <a:sym typeface="Calibri"/>
              </a:rPr>
              <a:t>The property of being genuine and being able to be verified and trusted; confidence in the validity of a transmission, a message, or message originator. </a:t>
            </a:r>
            <a:endParaRPr sz="2400" b="0" i="0" u="none" strike="noStrike" cap="none" dirty="0">
              <a:solidFill>
                <a:schemeClr val="dk1"/>
              </a:solidFill>
              <a:latin typeface="Calibri"/>
              <a:ea typeface="Calibri"/>
              <a:cs typeface="Calibri"/>
              <a:sym typeface="Calibri"/>
            </a:endParaRPr>
          </a:p>
          <a:p>
            <a:pPr marL="457200" marR="0" lvl="1" indent="-342900" algn="just" rtl="0">
              <a:spcBef>
                <a:spcPts val="0"/>
              </a:spcBef>
              <a:spcAft>
                <a:spcPts val="0"/>
              </a:spcAft>
              <a:buClr>
                <a:schemeClr val="dk1"/>
              </a:buClr>
              <a:buSzPts val="2400"/>
              <a:buFont typeface="Arial"/>
              <a:buChar char="•"/>
            </a:pPr>
            <a:r>
              <a:rPr lang="en-IN" sz="2400" b="0" i="0" u="none" strike="noStrike" cap="none" dirty="0">
                <a:solidFill>
                  <a:schemeClr val="dk1"/>
                </a:solidFill>
                <a:latin typeface="Calibri"/>
                <a:ea typeface="Calibri"/>
                <a:cs typeface="Calibri"/>
                <a:sym typeface="Calibri"/>
              </a:rPr>
              <a:t>This means verifying that each input arriving at the system came from a trusted source.</a:t>
            </a:r>
            <a:endParaRPr dirty="0"/>
          </a:p>
          <a:p>
            <a:pPr marL="457200" marR="0" lvl="0" indent="-457200" algn="l" rtl="0">
              <a:spcBef>
                <a:spcPts val="0"/>
              </a:spcBef>
              <a:spcAft>
                <a:spcPts val="0"/>
              </a:spcAft>
              <a:buClr>
                <a:schemeClr val="dk2"/>
              </a:buClr>
              <a:buSzPts val="2400"/>
              <a:buFont typeface="Calibri"/>
              <a:buAutoNum type="arabicParenR" startAt="4"/>
            </a:pPr>
            <a:r>
              <a:rPr lang="en-IN" sz="2400" b="1" dirty="0">
                <a:solidFill>
                  <a:schemeClr val="dk2"/>
                </a:solidFill>
                <a:latin typeface="Calibri"/>
                <a:ea typeface="Calibri"/>
                <a:cs typeface="Calibri"/>
                <a:sym typeface="Calibri"/>
              </a:rPr>
              <a:t>Accountability:</a:t>
            </a:r>
            <a:r>
              <a:rPr lang="en-IN" sz="2400" dirty="0">
                <a:solidFill>
                  <a:schemeClr val="dk1"/>
                </a:solidFill>
                <a:latin typeface="Calibri"/>
                <a:ea typeface="Calibri"/>
                <a:cs typeface="Calibri"/>
                <a:sym typeface="Calibri"/>
              </a:rPr>
              <a:t> </a:t>
            </a:r>
            <a:endParaRPr dirty="0"/>
          </a:p>
          <a:p>
            <a:pPr marL="800100" marR="0" lvl="1" indent="-342900" algn="just" rtl="0">
              <a:spcBef>
                <a:spcPts val="0"/>
              </a:spcBef>
              <a:spcAft>
                <a:spcPts val="0"/>
              </a:spcAft>
              <a:buClr>
                <a:schemeClr val="dk1"/>
              </a:buClr>
              <a:buSzPts val="2400"/>
              <a:buFont typeface="Arial"/>
              <a:buChar char="•"/>
            </a:pPr>
            <a:r>
              <a:rPr lang="en-IN" sz="2400" b="0" i="0" u="none" strike="noStrike" cap="none" dirty="0">
                <a:solidFill>
                  <a:schemeClr val="dk1"/>
                </a:solidFill>
                <a:latin typeface="Calibri"/>
                <a:ea typeface="Calibri"/>
                <a:cs typeface="Calibri"/>
                <a:sym typeface="Calibri"/>
              </a:rPr>
              <a:t>The security goal that generates the requirement for actions of an entity to be traced uniquely to that entity. </a:t>
            </a:r>
            <a:endParaRPr sz="2400" b="0" i="0" u="none" strike="noStrike" cap="none" dirty="0">
              <a:solidFill>
                <a:schemeClr val="dk1"/>
              </a:solidFill>
              <a:latin typeface="Calibri"/>
              <a:ea typeface="Calibri"/>
              <a:cs typeface="Calibri"/>
              <a:sym typeface="Calibri"/>
            </a:endParaRPr>
          </a:p>
          <a:p>
            <a:pPr marL="800100" marR="0" lvl="1" indent="-342900" algn="just" rtl="0">
              <a:spcBef>
                <a:spcPts val="0"/>
              </a:spcBef>
              <a:spcAft>
                <a:spcPts val="0"/>
              </a:spcAft>
              <a:buClr>
                <a:schemeClr val="dk1"/>
              </a:buClr>
              <a:buSzPts val="2400"/>
              <a:buFont typeface="Arial"/>
              <a:buChar char="•"/>
            </a:pPr>
            <a:r>
              <a:rPr lang="en-IN" sz="2400" b="0" i="0" u="none" strike="noStrike" cap="none" dirty="0">
                <a:solidFill>
                  <a:schemeClr val="dk1"/>
                </a:solidFill>
                <a:latin typeface="Calibri"/>
                <a:ea typeface="Calibri"/>
                <a:cs typeface="Calibri"/>
                <a:sym typeface="Calibri"/>
              </a:rPr>
              <a:t>This supports nonrepudiation, deterrence, fault isolation, intrusion detection and prevention, and after-action recovery and legal action. </a:t>
            </a:r>
            <a:endParaRPr dirty="0"/>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927"/>
        <p:cNvGrpSpPr/>
        <p:nvPr/>
      </p:nvGrpSpPr>
      <p:grpSpPr>
        <a:xfrm>
          <a:off x="0" y="0"/>
          <a:ext cx="0" cy="0"/>
          <a:chOff x="0" y="0"/>
          <a:chExt cx="0" cy="0"/>
        </a:xfrm>
      </p:grpSpPr>
      <p:pic>
        <p:nvPicPr>
          <p:cNvPr id="930" name="Google Shape;930;p79" descr="C:\Users\parul\Desktop\Untitled-1.png"/>
          <p:cNvPicPr preferRelativeResize="0"/>
          <p:nvPr/>
        </p:nvPicPr>
        <p:blipFill rotWithShape="1">
          <a:blip r:embed="rId3">
            <a:alphaModFix/>
          </a:blip>
          <a:srcRect/>
          <a:stretch/>
        </p:blipFill>
        <p:spPr>
          <a:xfrm>
            <a:off x="1835696" y="3035667"/>
            <a:ext cx="5430838" cy="2803525"/>
          </a:xfrm>
          <a:prstGeom prst="rect">
            <a:avLst/>
          </a:prstGeom>
          <a:noFill/>
          <a:ln>
            <a:noFill/>
          </a:ln>
        </p:spPr>
      </p:pic>
      <p:sp>
        <p:nvSpPr>
          <p:cNvPr id="931" name="Google Shape;931;p79"/>
          <p:cNvSpPr/>
          <p:nvPr/>
        </p:nvSpPr>
        <p:spPr>
          <a:xfrm>
            <a:off x="33613" y="1643062"/>
            <a:ext cx="9144000" cy="642937"/>
          </a:xfrm>
          <a:prstGeom prst="rect">
            <a:avLst/>
          </a:prstGeom>
          <a:solidFill>
            <a:srgbClr val="1F497D"/>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lt1"/>
              </a:buClr>
              <a:buSzPts val="3000"/>
              <a:buFont typeface="Arial"/>
              <a:buNone/>
            </a:pPr>
            <a:r>
              <a:rPr lang="en-IN" sz="3000" b="1">
                <a:solidFill>
                  <a:schemeClr val="lt1"/>
                </a:solidFill>
                <a:latin typeface="Calibri"/>
                <a:ea typeface="Calibri"/>
                <a:cs typeface="Calibri"/>
                <a:sym typeface="Calibri"/>
              </a:rPr>
              <a:t>Threat and Attack</a:t>
            </a:r>
            <a:endParaRPr sz="3000" b="1">
              <a:solidFill>
                <a:schemeClr val="lt1"/>
              </a:solidFill>
              <a:latin typeface="Calibri"/>
              <a:ea typeface="Calibri"/>
              <a:cs typeface="Calibri"/>
              <a:sym typeface="Calibri"/>
            </a:endParaRPr>
          </a:p>
        </p:txBody>
      </p:sp>
      <p:sp>
        <p:nvSpPr>
          <p:cNvPr id="932" name="Google Shape;932;p79"/>
          <p:cNvSpPr/>
          <p:nvPr/>
        </p:nvSpPr>
        <p:spPr>
          <a:xfrm>
            <a:off x="190500" y="1687513"/>
            <a:ext cx="8763000" cy="55403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3000"/>
              <a:buFont typeface="Arial"/>
              <a:buNone/>
            </a:pPr>
            <a:endParaRPr sz="3000" b="1">
              <a:solidFill>
                <a:schemeClr val="lt1"/>
              </a:solidFill>
              <a:latin typeface="Calibri"/>
              <a:ea typeface="Calibri"/>
              <a:cs typeface="Calibri"/>
              <a:sym typeface="Calibri"/>
            </a:endParaRPr>
          </a:p>
        </p:txBody>
      </p:sp>
      <p:sp>
        <p:nvSpPr>
          <p:cNvPr id="933" name="Google Shape;933;p79"/>
          <p:cNvSpPr/>
          <p:nvPr/>
        </p:nvSpPr>
        <p:spPr>
          <a:xfrm>
            <a:off x="190500" y="2544603"/>
            <a:ext cx="8445208" cy="3785652"/>
          </a:xfrm>
          <a:prstGeom prst="rect">
            <a:avLst/>
          </a:prstGeom>
          <a:no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chemeClr val="dk2"/>
              </a:buClr>
              <a:buSzPts val="2400"/>
              <a:buFont typeface="Arial"/>
              <a:buChar char="•"/>
            </a:pPr>
            <a:r>
              <a:rPr lang="en-IN" sz="2400" b="1" dirty="0">
                <a:solidFill>
                  <a:schemeClr val="dk2"/>
                </a:solidFill>
                <a:latin typeface="Calibri"/>
                <a:ea typeface="Calibri"/>
                <a:cs typeface="Calibri"/>
                <a:sym typeface="Calibri"/>
              </a:rPr>
              <a:t>Threat:</a:t>
            </a:r>
            <a:r>
              <a:rPr lang="en-IN" sz="2400" dirty="0">
                <a:solidFill>
                  <a:schemeClr val="dk1"/>
                </a:solidFill>
                <a:latin typeface="Calibri"/>
                <a:ea typeface="Calibri"/>
                <a:cs typeface="Calibri"/>
                <a:sym typeface="Calibri"/>
              </a:rPr>
              <a:t> A potential for violation of security, which exists when there is a circumstance, capability, action, or  event that could crack security and cause harm. That is, a threat is a possible danger that might exploit a vulnerability.</a:t>
            </a:r>
            <a:endParaRPr dirty="0"/>
          </a:p>
          <a:p>
            <a:pPr marL="0" marR="0" lvl="0" indent="0" algn="l" rtl="0">
              <a:spcBef>
                <a:spcPts val="0"/>
              </a:spcBef>
              <a:spcAft>
                <a:spcPts val="0"/>
              </a:spcAft>
              <a:buNone/>
            </a:pPr>
            <a:endParaRPr sz="2400" dirty="0">
              <a:solidFill>
                <a:schemeClr val="dk1"/>
              </a:solidFill>
              <a:latin typeface="Calibri"/>
              <a:ea typeface="Calibri"/>
              <a:cs typeface="Calibri"/>
              <a:sym typeface="Calibri"/>
            </a:endParaRPr>
          </a:p>
          <a:p>
            <a:pPr marL="342900" marR="0" lvl="0" indent="-342900" algn="l" rtl="0">
              <a:spcBef>
                <a:spcPts val="0"/>
              </a:spcBef>
              <a:spcAft>
                <a:spcPts val="0"/>
              </a:spcAft>
              <a:buClr>
                <a:schemeClr val="dk2"/>
              </a:buClr>
              <a:buSzPts val="2400"/>
              <a:buFont typeface="Arial"/>
              <a:buChar char="•"/>
            </a:pPr>
            <a:r>
              <a:rPr lang="en-IN" sz="2400" b="1" dirty="0">
                <a:solidFill>
                  <a:schemeClr val="dk2"/>
                </a:solidFill>
                <a:latin typeface="Calibri"/>
                <a:ea typeface="Calibri"/>
                <a:cs typeface="Calibri"/>
                <a:sym typeface="Calibri"/>
              </a:rPr>
              <a:t>Attack:</a:t>
            </a:r>
            <a:r>
              <a:rPr lang="en-IN" sz="2400" dirty="0">
                <a:solidFill>
                  <a:schemeClr val="dk1"/>
                </a:solidFill>
                <a:latin typeface="Calibri"/>
                <a:ea typeface="Calibri"/>
                <a:cs typeface="Calibri"/>
                <a:sym typeface="Calibri"/>
              </a:rPr>
              <a:t> An violation on system security that derives from an intelligent threat; that is, an intelligent act that is a calculated attempt to avoid security services and violate the security policy of a system.</a:t>
            </a:r>
            <a:endParaRPr dirty="0"/>
          </a:p>
          <a:p>
            <a:pPr marL="457200" marR="0" lvl="0" indent="-304800" algn="l" rtl="0">
              <a:spcBef>
                <a:spcPts val="0"/>
              </a:spcBef>
              <a:spcAft>
                <a:spcPts val="0"/>
              </a:spcAft>
              <a:buClr>
                <a:schemeClr val="dk1"/>
              </a:buClr>
              <a:buSzPts val="2400"/>
              <a:buFont typeface="Calibri"/>
              <a:buNone/>
            </a:pPr>
            <a:endParaRPr sz="2400" dirty="0">
              <a:solidFill>
                <a:schemeClr val="dk1"/>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pic>
        <p:nvPicPr>
          <p:cNvPr id="170" name="Google Shape;170;p8" descr="C:\Users\parul\Desktop\Untitled-1.png"/>
          <p:cNvPicPr preferRelativeResize="0"/>
          <p:nvPr/>
        </p:nvPicPr>
        <p:blipFill rotWithShape="1">
          <a:blip r:embed="rId3">
            <a:alphaModFix/>
          </a:blip>
          <a:srcRect/>
          <a:stretch/>
        </p:blipFill>
        <p:spPr>
          <a:xfrm>
            <a:off x="1857375" y="3071813"/>
            <a:ext cx="5430838" cy="2803525"/>
          </a:xfrm>
          <a:prstGeom prst="rect">
            <a:avLst/>
          </a:prstGeom>
          <a:noFill/>
          <a:ln>
            <a:noFill/>
          </a:ln>
        </p:spPr>
      </p:pic>
      <p:sp>
        <p:nvSpPr>
          <p:cNvPr id="171" name="Google Shape;171;p8"/>
          <p:cNvSpPr txBox="1"/>
          <p:nvPr/>
        </p:nvSpPr>
        <p:spPr>
          <a:xfrm>
            <a:off x="190500" y="2286000"/>
            <a:ext cx="8845996" cy="5226046"/>
          </a:xfrm>
          <a:prstGeom prst="rect">
            <a:avLst/>
          </a:prstGeom>
          <a:noFill/>
          <a:ln>
            <a:noFill/>
          </a:ln>
        </p:spPr>
        <p:txBody>
          <a:bodyPr spcFirstLastPara="1" wrap="square" lIns="91425" tIns="45700" rIns="91425" bIns="45700" anchor="t" anchorCtr="0">
            <a:spAutoFit/>
          </a:bodyPr>
          <a:lstStyle/>
          <a:p>
            <a:pPr marL="342900" marR="0" lvl="0" indent="-342900" algn="just" rtl="0">
              <a:lnSpc>
                <a:spcPct val="90000"/>
              </a:lnSpc>
              <a:spcBef>
                <a:spcPts val="0"/>
              </a:spcBef>
              <a:spcAft>
                <a:spcPts val="0"/>
              </a:spcAft>
              <a:buClr>
                <a:schemeClr val="dk1"/>
              </a:buClr>
              <a:buSzPts val="2400"/>
              <a:buFont typeface="Arial"/>
              <a:buChar char="•"/>
            </a:pPr>
            <a:r>
              <a:rPr lang="en-IN" sz="2400">
                <a:solidFill>
                  <a:schemeClr val="dk1"/>
                </a:solidFill>
                <a:latin typeface="Calibri"/>
                <a:ea typeface="Calibri"/>
                <a:cs typeface="Calibri"/>
                <a:sym typeface="Calibri"/>
              </a:rPr>
              <a:t>Two requirements for secure use of conventional encryption.</a:t>
            </a:r>
            <a:endParaRPr/>
          </a:p>
          <a:p>
            <a:pPr marL="0" marR="0" lvl="0" indent="0" algn="just" rtl="0">
              <a:lnSpc>
                <a:spcPct val="90000"/>
              </a:lnSpc>
              <a:spcBef>
                <a:spcPts val="480"/>
              </a:spcBef>
              <a:spcAft>
                <a:spcPts val="0"/>
              </a:spcAft>
              <a:buClr>
                <a:schemeClr val="dk1"/>
              </a:buClr>
              <a:buSzPts val="2400"/>
              <a:buFont typeface="Arial"/>
              <a:buNone/>
            </a:pPr>
            <a:endParaRPr sz="2400">
              <a:solidFill>
                <a:schemeClr val="dk1"/>
              </a:solidFill>
              <a:latin typeface="Calibri"/>
              <a:ea typeface="Calibri"/>
              <a:cs typeface="Calibri"/>
              <a:sym typeface="Calibri"/>
            </a:endParaRPr>
          </a:p>
          <a:p>
            <a:pPr marL="0" marR="0" lvl="0" indent="0" algn="just" rtl="0">
              <a:lnSpc>
                <a:spcPct val="90000"/>
              </a:lnSpc>
              <a:spcBef>
                <a:spcPts val="480"/>
              </a:spcBef>
              <a:spcAft>
                <a:spcPts val="0"/>
              </a:spcAft>
              <a:buClr>
                <a:schemeClr val="dk1"/>
              </a:buClr>
              <a:buSzPts val="2400"/>
              <a:buFont typeface="Arial"/>
              <a:buNone/>
            </a:pPr>
            <a:r>
              <a:rPr lang="en-IN" sz="2400">
                <a:solidFill>
                  <a:schemeClr val="dk1"/>
                </a:solidFill>
                <a:latin typeface="Calibri"/>
                <a:ea typeface="Calibri"/>
                <a:cs typeface="Calibri"/>
                <a:sym typeface="Calibri"/>
              </a:rPr>
              <a:t>1. we need a strong encryption algorithm. At a minimum, we would like the algorithm to be such that an opponent who knows the algorithm and has access to one or more cipher texts would be unable to decipher the cipher text or figure out the key.</a:t>
            </a:r>
            <a:endParaRPr/>
          </a:p>
          <a:p>
            <a:pPr marL="0" marR="0" lvl="0" indent="0" algn="just" rtl="0">
              <a:lnSpc>
                <a:spcPct val="90000"/>
              </a:lnSpc>
              <a:spcBef>
                <a:spcPts val="480"/>
              </a:spcBef>
              <a:spcAft>
                <a:spcPts val="0"/>
              </a:spcAft>
              <a:buClr>
                <a:schemeClr val="dk1"/>
              </a:buClr>
              <a:buSzPts val="2400"/>
              <a:buFont typeface="Arial"/>
              <a:buNone/>
            </a:pPr>
            <a:endParaRPr sz="2400">
              <a:solidFill>
                <a:schemeClr val="dk1"/>
              </a:solidFill>
              <a:latin typeface="Calibri"/>
              <a:ea typeface="Calibri"/>
              <a:cs typeface="Calibri"/>
              <a:sym typeface="Calibri"/>
            </a:endParaRPr>
          </a:p>
          <a:p>
            <a:pPr marL="742950" marR="0" lvl="1" indent="-285750" algn="just" rtl="0">
              <a:lnSpc>
                <a:spcPct val="90000"/>
              </a:lnSpc>
              <a:spcBef>
                <a:spcPts val="480"/>
              </a:spcBef>
              <a:spcAft>
                <a:spcPts val="0"/>
              </a:spcAft>
              <a:buClr>
                <a:schemeClr val="dk1"/>
              </a:buClr>
              <a:buSzPts val="2400"/>
              <a:buFont typeface="Arial"/>
              <a:buChar char="–"/>
            </a:pPr>
            <a:r>
              <a:rPr lang="en-IN" sz="2400" b="0" i="0" u="none" strike="noStrike" cap="none">
                <a:solidFill>
                  <a:schemeClr val="dk1"/>
                </a:solidFill>
                <a:latin typeface="Calibri"/>
                <a:ea typeface="Calibri"/>
                <a:cs typeface="Calibri"/>
                <a:sym typeface="Calibri"/>
              </a:rPr>
              <a:t>This requirement is usually stated in a strong form: The opponent should be unable to decrypt cipher text or discover the key even if he or she is in possession of a number of cipher texts together with the plaintext that produced each cipher text.</a:t>
            </a:r>
            <a:endParaRPr sz="2400" b="0" i="0" u="none" strike="noStrike" cap="none">
              <a:solidFill>
                <a:schemeClr val="dk1"/>
              </a:solidFill>
              <a:latin typeface="Calibri"/>
              <a:ea typeface="Calibri"/>
              <a:cs typeface="Calibri"/>
              <a:sym typeface="Calibri"/>
            </a:endParaRPr>
          </a:p>
          <a:p>
            <a:pPr marL="0" marR="0" lvl="0" indent="0" algn="just" rtl="0">
              <a:lnSpc>
                <a:spcPct val="90000"/>
              </a:lnSpc>
              <a:spcBef>
                <a:spcPts val="480"/>
              </a:spcBef>
              <a:spcAft>
                <a:spcPts val="0"/>
              </a:spcAft>
              <a:buClr>
                <a:schemeClr val="dk1"/>
              </a:buClr>
              <a:buSzPts val="2400"/>
              <a:buFont typeface="Arial"/>
              <a:buNone/>
            </a:pPr>
            <a:endParaRPr sz="2400">
              <a:solidFill>
                <a:schemeClr val="dk1"/>
              </a:solidFill>
              <a:latin typeface="Calibri"/>
              <a:ea typeface="Calibri"/>
              <a:cs typeface="Calibri"/>
              <a:sym typeface="Calibri"/>
            </a:endParaRPr>
          </a:p>
          <a:p>
            <a:pPr marL="0" marR="0" lvl="0" indent="0" algn="l" rtl="0">
              <a:spcBef>
                <a:spcPts val="480"/>
              </a:spcBef>
              <a:spcAft>
                <a:spcPts val="0"/>
              </a:spcAft>
              <a:buClr>
                <a:schemeClr val="dk1"/>
              </a:buClr>
              <a:buSzPts val="2400"/>
              <a:buFont typeface="Arial"/>
              <a:buNone/>
            </a:pPr>
            <a:endParaRPr sz="2400">
              <a:solidFill>
                <a:schemeClr val="dk1"/>
              </a:solidFill>
              <a:latin typeface="Calibri"/>
              <a:ea typeface="Calibri"/>
              <a:cs typeface="Calibri"/>
              <a:sym typeface="Calibri"/>
            </a:endParaRPr>
          </a:p>
        </p:txBody>
      </p:sp>
      <p:sp>
        <p:nvSpPr>
          <p:cNvPr id="172" name="Google Shape;172;p8"/>
          <p:cNvSpPr/>
          <p:nvPr/>
        </p:nvSpPr>
        <p:spPr>
          <a:xfrm>
            <a:off x="0" y="1643063"/>
            <a:ext cx="9144000" cy="642937"/>
          </a:xfrm>
          <a:prstGeom prst="rect">
            <a:avLst/>
          </a:prstGeom>
          <a:solidFill>
            <a:srgbClr val="1F497D"/>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173" name="Google Shape;173;p8"/>
          <p:cNvSpPr/>
          <p:nvPr/>
        </p:nvSpPr>
        <p:spPr>
          <a:xfrm>
            <a:off x="190500" y="1687513"/>
            <a:ext cx="8763000" cy="55403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lt1"/>
              </a:buClr>
              <a:buSzPts val="3000"/>
              <a:buFont typeface="Arial"/>
              <a:buNone/>
            </a:pPr>
            <a:r>
              <a:rPr lang="en-IN" sz="3000" b="1">
                <a:solidFill>
                  <a:schemeClr val="lt1"/>
                </a:solidFill>
                <a:latin typeface="Calibri"/>
                <a:ea typeface="Calibri"/>
                <a:cs typeface="Calibri"/>
                <a:sym typeface="Calibri"/>
              </a:rPr>
              <a:t>Symmetric Cipher Model (Conventional Encryption)</a:t>
            </a:r>
            <a:endParaRPr sz="3000" b="1">
              <a:solidFill>
                <a:schemeClr val="lt1"/>
              </a:solidFill>
              <a:latin typeface="Calibri"/>
              <a:ea typeface="Calibri"/>
              <a:cs typeface="Calibri"/>
              <a:sym typeface="Calibri"/>
            </a:endParaRPr>
          </a:p>
        </p:txBody>
      </p:sp>
      <p:sp>
        <p:nvSpPr>
          <p:cNvPr id="174" name="Google Shape;174;p8"/>
          <p:cNvSpPr/>
          <p:nvPr/>
        </p:nvSpPr>
        <p:spPr>
          <a:xfrm>
            <a:off x="4447607" y="3244334"/>
            <a:ext cx="24878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a:solidFill>
                  <a:schemeClr val="dk1"/>
                </a:solidFill>
                <a:latin typeface="Arial"/>
                <a:ea typeface="Arial"/>
                <a:cs typeface="Arial"/>
                <a:sym typeface="Arial"/>
              </a:rPr>
              <a:t> </a:t>
            </a:r>
            <a:endParaRPr/>
          </a:p>
        </p:txBody>
      </p:sp>
      <p:sp>
        <p:nvSpPr>
          <p:cNvPr id="175" name="Google Shape;175;p8"/>
          <p:cNvSpPr/>
          <p:nvPr/>
        </p:nvSpPr>
        <p:spPr>
          <a:xfrm>
            <a:off x="4447607" y="3244334"/>
            <a:ext cx="24878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a:solidFill>
                  <a:schemeClr val="dk1"/>
                </a:solidFill>
                <a:latin typeface="Arial"/>
                <a:ea typeface="Arial"/>
                <a:cs typeface="Arial"/>
                <a:sym typeface="Arial"/>
              </a:rPr>
              <a:t> </a:t>
            </a:r>
            <a:endParaRPr/>
          </a:p>
        </p:txBody>
      </p:sp>
      <p:sp>
        <p:nvSpPr>
          <p:cNvPr id="176" name="Google Shape;176;p8"/>
          <p:cNvSpPr/>
          <p:nvPr/>
        </p:nvSpPr>
        <p:spPr>
          <a:xfrm>
            <a:off x="4447607" y="3244334"/>
            <a:ext cx="24878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a:solidFill>
                  <a:schemeClr val="dk1"/>
                </a:solidFill>
                <a:latin typeface="Arial"/>
                <a:ea typeface="Arial"/>
                <a:cs typeface="Arial"/>
                <a:sym typeface="Arial"/>
              </a:rPr>
              <a:t> </a:t>
            </a:r>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937"/>
        <p:cNvGrpSpPr/>
        <p:nvPr/>
      </p:nvGrpSpPr>
      <p:grpSpPr>
        <a:xfrm>
          <a:off x="0" y="0"/>
          <a:ext cx="0" cy="0"/>
          <a:chOff x="0" y="0"/>
          <a:chExt cx="0" cy="0"/>
        </a:xfrm>
      </p:grpSpPr>
      <p:pic>
        <p:nvPicPr>
          <p:cNvPr id="940" name="Google Shape;940;p80" descr="C:\Users\parul\Desktop\Untitled-1.png"/>
          <p:cNvPicPr preferRelativeResize="0"/>
          <p:nvPr/>
        </p:nvPicPr>
        <p:blipFill rotWithShape="1">
          <a:blip r:embed="rId3">
            <a:alphaModFix/>
          </a:blip>
          <a:srcRect/>
          <a:stretch/>
        </p:blipFill>
        <p:spPr>
          <a:xfrm>
            <a:off x="1835696" y="3035667"/>
            <a:ext cx="5430838" cy="2803525"/>
          </a:xfrm>
          <a:prstGeom prst="rect">
            <a:avLst/>
          </a:prstGeom>
          <a:noFill/>
          <a:ln>
            <a:noFill/>
          </a:ln>
        </p:spPr>
      </p:pic>
      <p:sp>
        <p:nvSpPr>
          <p:cNvPr id="941" name="Google Shape;941;p80"/>
          <p:cNvSpPr/>
          <p:nvPr/>
        </p:nvSpPr>
        <p:spPr>
          <a:xfrm>
            <a:off x="33613" y="1643062"/>
            <a:ext cx="9144000" cy="642937"/>
          </a:xfrm>
          <a:prstGeom prst="rect">
            <a:avLst/>
          </a:prstGeom>
          <a:solidFill>
            <a:srgbClr val="1F497D"/>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3000"/>
              <a:buFont typeface="Arial"/>
              <a:buNone/>
            </a:pPr>
            <a:endParaRPr sz="3000" b="1">
              <a:solidFill>
                <a:schemeClr val="lt1"/>
              </a:solidFill>
              <a:latin typeface="Calibri"/>
              <a:ea typeface="Calibri"/>
              <a:cs typeface="Calibri"/>
              <a:sym typeface="Calibri"/>
            </a:endParaRPr>
          </a:p>
          <a:p>
            <a:pPr marL="0" marR="0" lvl="0" indent="0" algn="l" rtl="0">
              <a:spcBef>
                <a:spcPts val="600"/>
              </a:spcBef>
              <a:spcAft>
                <a:spcPts val="0"/>
              </a:spcAft>
              <a:buClr>
                <a:schemeClr val="lt1"/>
              </a:buClr>
              <a:buSzPts val="3000"/>
              <a:buFont typeface="Arial"/>
              <a:buNone/>
            </a:pPr>
            <a:r>
              <a:rPr lang="en-IN" sz="3000" b="1">
                <a:solidFill>
                  <a:schemeClr val="lt1"/>
                </a:solidFill>
                <a:latin typeface="Calibri"/>
                <a:ea typeface="Calibri"/>
                <a:cs typeface="Calibri"/>
                <a:sym typeface="Calibri"/>
              </a:rPr>
              <a:t>Steganography</a:t>
            </a:r>
            <a:endParaRPr sz="3000" b="1">
              <a:solidFill>
                <a:schemeClr val="lt1"/>
              </a:solidFill>
              <a:latin typeface="Calibri"/>
              <a:ea typeface="Calibri"/>
              <a:cs typeface="Calibri"/>
              <a:sym typeface="Calibri"/>
            </a:endParaRPr>
          </a:p>
          <a:p>
            <a:pPr marL="0" marR="0" lvl="0" indent="0" algn="l" rtl="0">
              <a:spcBef>
                <a:spcPts val="600"/>
              </a:spcBef>
              <a:spcAft>
                <a:spcPts val="0"/>
              </a:spcAft>
              <a:buClr>
                <a:schemeClr val="dk1"/>
              </a:buClr>
              <a:buSzPts val="3000"/>
              <a:buFont typeface="Arial"/>
              <a:buNone/>
            </a:pPr>
            <a:endParaRPr sz="3000" b="1">
              <a:solidFill>
                <a:schemeClr val="lt1"/>
              </a:solidFill>
              <a:latin typeface="Calibri"/>
              <a:ea typeface="Calibri"/>
              <a:cs typeface="Calibri"/>
              <a:sym typeface="Calibri"/>
            </a:endParaRPr>
          </a:p>
        </p:txBody>
      </p:sp>
      <p:sp>
        <p:nvSpPr>
          <p:cNvPr id="942" name="Google Shape;942;p80"/>
          <p:cNvSpPr/>
          <p:nvPr/>
        </p:nvSpPr>
        <p:spPr>
          <a:xfrm>
            <a:off x="190500" y="1687513"/>
            <a:ext cx="8763000" cy="55403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3000"/>
              <a:buFont typeface="Arial"/>
              <a:buNone/>
            </a:pPr>
            <a:endParaRPr sz="3000" b="1">
              <a:solidFill>
                <a:schemeClr val="lt1"/>
              </a:solidFill>
              <a:latin typeface="Calibri"/>
              <a:ea typeface="Calibri"/>
              <a:cs typeface="Calibri"/>
              <a:sym typeface="Calibri"/>
            </a:endParaRPr>
          </a:p>
        </p:txBody>
      </p:sp>
      <p:sp>
        <p:nvSpPr>
          <p:cNvPr id="943" name="Google Shape;943;p80"/>
          <p:cNvSpPr/>
          <p:nvPr/>
        </p:nvSpPr>
        <p:spPr>
          <a:xfrm>
            <a:off x="132901" y="2228850"/>
            <a:ext cx="8445208" cy="3785652"/>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2400"/>
              <a:buFont typeface="Arial"/>
              <a:buChar char="•"/>
            </a:pPr>
            <a:r>
              <a:rPr lang="en-IN" sz="2400">
                <a:solidFill>
                  <a:schemeClr val="dk1"/>
                </a:solidFill>
                <a:latin typeface="Calibri"/>
                <a:ea typeface="Calibri"/>
                <a:cs typeface="Calibri"/>
                <a:sym typeface="Calibri"/>
              </a:rPr>
              <a:t>Steganography is the art and science of writing hidden messages in such a way that no one apart from the sender &amp; intended recipient knows of the existence of the message.</a:t>
            </a:r>
            <a:endParaRPr/>
          </a:p>
          <a:p>
            <a:pPr marL="0" marR="0" lvl="0" indent="0" algn="l" rtl="0">
              <a:spcBef>
                <a:spcPts val="0"/>
              </a:spcBef>
              <a:spcAft>
                <a:spcPts val="0"/>
              </a:spcAft>
              <a:buNone/>
            </a:pPr>
            <a:endParaRPr sz="2400">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2400"/>
              <a:buFont typeface="Arial"/>
              <a:buChar char="•"/>
            </a:pPr>
            <a:r>
              <a:rPr lang="en-IN" sz="2400">
                <a:solidFill>
                  <a:schemeClr val="dk1"/>
                </a:solidFill>
                <a:latin typeface="Calibri"/>
                <a:ea typeface="Calibri"/>
                <a:cs typeface="Calibri"/>
                <a:sym typeface="Calibri"/>
              </a:rPr>
              <a:t>The word steganography is of</a:t>
            </a:r>
            <a:r>
              <a:rPr lang="en-IN" sz="2400">
                <a:solidFill>
                  <a:schemeClr val="accent1"/>
                </a:solidFill>
                <a:latin typeface="Calibri"/>
                <a:ea typeface="Calibri"/>
                <a:cs typeface="Calibri"/>
                <a:sym typeface="Calibri"/>
              </a:rPr>
              <a:t> Greek </a:t>
            </a:r>
            <a:r>
              <a:rPr lang="en-IN" sz="2400">
                <a:solidFill>
                  <a:schemeClr val="dk1"/>
                </a:solidFill>
                <a:latin typeface="Calibri"/>
                <a:ea typeface="Calibri"/>
                <a:cs typeface="Calibri"/>
                <a:sym typeface="Calibri"/>
              </a:rPr>
              <a:t>origin words steganos (στεγανός), meaning "covered or protected", and graphei (γραφή) meaning "writing".</a:t>
            </a:r>
            <a:endParaRPr sz="2400">
              <a:solidFill>
                <a:schemeClr val="dk1"/>
              </a:solidFill>
              <a:latin typeface="Calibri"/>
              <a:ea typeface="Calibri"/>
              <a:cs typeface="Calibri"/>
              <a:sym typeface="Calibri"/>
            </a:endParaRPr>
          </a:p>
          <a:p>
            <a:pPr marL="285750" marR="0" lvl="0" indent="-133350" algn="l" rtl="0">
              <a:spcBef>
                <a:spcPts val="0"/>
              </a:spcBef>
              <a:spcAft>
                <a:spcPts val="0"/>
              </a:spcAft>
              <a:buClr>
                <a:schemeClr val="dk1"/>
              </a:buClr>
              <a:buSzPts val="2400"/>
              <a:buFont typeface="Arial"/>
              <a:buNone/>
            </a:pPr>
            <a:endParaRPr sz="2400">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2400"/>
              <a:buFont typeface="Arial"/>
              <a:buChar char="•"/>
            </a:pPr>
            <a:r>
              <a:rPr lang="en-IN" sz="2400">
                <a:solidFill>
                  <a:schemeClr val="dk1"/>
                </a:solidFill>
                <a:latin typeface="Calibri"/>
                <a:ea typeface="Calibri"/>
                <a:cs typeface="Calibri"/>
                <a:sym typeface="Calibri"/>
              </a:rPr>
              <a:t>Cryptography relies on transformation algorithms using key to scramble a message.</a:t>
            </a:r>
            <a:endParaRPr sz="2400">
              <a:solidFill>
                <a:schemeClr val="dk1"/>
              </a:solidFill>
              <a:latin typeface="Calibri"/>
              <a:ea typeface="Calibri"/>
              <a:cs typeface="Calibri"/>
              <a:sym typeface="Calibri"/>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947"/>
        <p:cNvGrpSpPr/>
        <p:nvPr/>
      </p:nvGrpSpPr>
      <p:grpSpPr>
        <a:xfrm>
          <a:off x="0" y="0"/>
          <a:ext cx="0" cy="0"/>
          <a:chOff x="0" y="0"/>
          <a:chExt cx="0" cy="0"/>
        </a:xfrm>
      </p:grpSpPr>
      <p:pic>
        <p:nvPicPr>
          <p:cNvPr id="950" name="Google Shape;950;p81" descr="C:\Users\parul\Desktop\Untitled-1.png"/>
          <p:cNvPicPr preferRelativeResize="0"/>
          <p:nvPr/>
        </p:nvPicPr>
        <p:blipFill rotWithShape="1">
          <a:blip r:embed="rId3">
            <a:alphaModFix/>
          </a:blip>
          <a:srcRect/>
          <a:stretch/>
        </p:blipFill>
        <p:spPr>
          <a:xfrm>
            <a:off x="1835696" y="3035667"/>
            <a:ext cx="5430838" cy="2803525"/>
          </a:xfrm>
          <a:prstGeom prst="rect">
            <a:avLst/>
          </a:prstGeom>
          <a:noFill/>
          <a:ln>
            <a:noFill/>
          </a:ln>
        </p:spPr>
      </p:pic>
      <p:sp>
        <p:nvSpPr>
          <p:cNvPr id="951" name="Google Shape;951;p81"/>
          <p:cNvSpPr/>
          <p:nvPr/>
        </p:nvSpPr>
        <p:spPr>
          <a:xfrm>
            <a:off x="33613" y="1643062"/>
            <a:ext cx="9144000" cy="642937"/>
          </a:xfrm>
          <a:prstGeom prst="rect">
            <a:avLst/>
          </a:prstGeom>
          <a:solidFill>
            <a:srgbClr val="1F497D"/>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3000"/>
              <a:buFont typeface="Arial"/>
              <a:buNone/>
            </a:pPr>
            <a:endParaRPr sz="3000" b="1">
              <a:solidFill>
                <a:schemeClr val="lt1"/>
              </a:solidFill>
              <a:latin typeface="Calibri"/>
              <a:ea typeface="Calibri"/>
              <a:cs typeface="Calibri"/>
              <a:sym typeface="Calibri"/>
            </a:endParaRPr>
          </a:p>
          <a:p>
            <a:pPr marL="0" marR="0" lvl="0" indent="0" algn="l" rtl="0">
              <a:spcBef>
                <a:spcPts val="600"/>
              </a:spcBef>
              <a:spcAft>
                <a:spcPts val="0"/>
              </a:spcAft>
              <a:buClr>
                <a:schemeClr val="lt1"/>
              </a:buClr>
              <a:buSzPts val="3000"/>
              <a:buFont typeface="Arial"/>
              <a:buNone/>
            </a:pPr>
            <a:r>
              <a:rPr lang="en-IN" sz="3000" b="1">
                <a:solidFill>
                  <a:schemeClr val="lt1"/>
                </a:solidFill>
                <a:latin typeface="Calibri"/>
                <a:ea typeface="Calibri"/>
                <a:cs typeface="Calibri"/>
                <a:sym typeface="Calibri"/>
              </a:rPr>
              <a:t>Steganography</a:t>
            </a:r>
            <a:endParaRPr sz="3000" b="1">
              <a:solidFill>
                <a:schemeClr val="lt1"/>
              </a:solidFill>
              <a:latin typeface="Calibri"/>
              <a:ea typeface="Calibri"/>
              <a:cs typeface="Calibri"/>
              <a:sym typeface="Calibri"/>
            </a:endParaRPr>
          </a:p>
          <a:p>
            <a:pPr marL="0" marR="0" lvl="0" indent="0" algn="l" rtl="0">
              <a:spcBef>
                <a:spcPts val="600"/>
              </a:spcBef>
              <a:spcAft>
                <a:spcPts val="0"/>
              </a:spcAft>
              <a:buClr>
                <a:schemeClr val="dk1"/>
              </a:buClr>
              <a:buSzPts val="3000"/>
              <a:buFont typeface="Arial"/>
              <a:buNone/>
            </a:pPr>
            <a:endParaRPr sz="3000" b="1">
              <a:solidFill>
                <a:schemeClr val="lt1"/>
              </a:solidFill>
              <a:latin typeface="Calibri"/>
              <a:ea typeface="Calibri"/>
              <a:cs typeface="Calibri"/>
              <a:sym typeface="Calibri"/>
            </a:endParaRPr>
          </a:p>
        </p:txBody>
      </p:sp>
      <p:sp>
        <p:nvSpPr>
          <p:cNvPr id="952" name="Google Shape;952;p81"/>
          <p:cNvSpPr/>
          <p:nvPr/>
        </p:nvSpPr>
        <p:spPr>
          <a:xfrm>
            <a:off x="190500" y="1687513"/>
            <a:ext cx="8763000" cy="55403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3000"/>
              <a:buFont typeface="Arial"/>
              <a:buNone/>
            </a:pPr>
            <a:endParaRPr sz="3000" b="1">
              <a:solidFill>
                <a:schemeClr val="lt1"/>
              </a:solidFill>
              <a:latin typeface="Calibri"/>
              <a:ea typeface="Calibri"/>
              <a:cs typeface="Calibri"/>
              <a:sym typeface="Calibri"/>
            </a:endParaRPr>
          </a:p>
        </p:txBody>
      </p:sp>
      <p:sp>
        <p:nvSpPr>
          <p:cNvPr id="953" name="Google Shape;953;p81"/>
          <p:cNvSpPr/>
          <p:nvPr/>
        </p:nvSpPr>
        <p:spPr>
          <a:xfrm>
            <a:off x="132901" y="2228850"/>
            <a:ext cx="8445208" cy="34163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2400"/>
              <a:buFont typeface="Arial"/>
              <a:buChar char="•"/>
            </a:pPr>
            <a:r>
              <a:rPr lang="en-IN" sz="2400">
                <a:solidFill>
                  <a:schemeClr val="dk1"/>
                </a:solidFill>
                <a:latin typeface="Calibri"/>
                <a:ea typeface="Calibri"/>
                <a:cs typeface="Calibri"/>
                <a:sym typeface="Calibri"/>
              </a:rPr>
              <a:t>Steganography takes one piece of information and hides it within another.</a:t>
            </a:r>
            <a:endParaRPr sz="2400">
              <a:solidFill>
                <a:schemeClr val="dk1"/>
              </a:solidFill>
              <a:latin typeface="Calibri"/>
              <a:ea typeface="Calibri"/>
              <a:cs typeface="Calibri"/>
              <a:sym typeface="Calibri"/>
            </a:endParaRPr>
          </a:p>
          <a:p>
            <a:pPr marL="285750" marR="0" lvl="0" indent="-133350" algn="l" rtl="0">
              <a:spcBef>
                <a:spcPts val="0"/>
              </a:spcBef>
              <a:spcAft>
                <a:spcPts val="0"/>
              </a:spcAft>
              <a:buClr>
                <a:schemeClr val="dk1"/>
              </a:buClr>
              <a:buSzPts val="2400"/>
              <a:buFont typeface="Arial"/>
              <a:buNone/>
            </a:pPr>
            <a:endParaRPr sz="2400">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2400"/>
              <a:buFont typeface="Arial"/>
              <a:buChar char="•"/>
            </a:pPr>
            <a:r>
              <a:rPr lang="en-IN" sz="2400">
                <a:solidFill>
                  <a:schemeClr val="dk1"/>
                </a:solidFill>
                <a:latin typeface="Calibri"/>
                <a:ea typeface="Calibri"/>
                <a:cs typeface="Calibri"/>
                <a:sym typeface="Calibri"/>
              </a:rPr>
              <a:t>Both are used to protect information but steganography is concerned with hiding information thereby making it unseen while cryptography is concerned with encrypting information thereby making it unreadable.</a:t>
            </a:r>
            <a:endParaRPr/>
          </a:p>
          <a:p>
            <a:pPr marL="457200" marR="0" lvl="1" indent="-190500" algn="just" rtl="0">
              <a:spcBef>
                <a:spcPts val="0"/>
              </a:spcBef>
              <a:spcAft>
                <a:spcPts val="0"/>
              </a:spcAft>
              <a:buClr>
                <a:schemeClr val="dk1"/>
              </a:buClr>
              <a:buSzPts val="2400"/>
              <a:buFont typeface="Arial"/>
              <a:buNone/>
            </a:pPr>
            <a:endParaRPr sz="2400" b="0" i="0" u="none" strike="noStrike" cap="none">
              <a:solidFill>
                <a:schemeClr val="dk1"/>
              </a:solidFill>
              <a:latin typeface="Calibri"/>
              <a:ea typeface="Calibri"/>
              <a:cs typeface="Calibri"/>
              <a:sym typeface="Calibri"/>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957"/>
        <p:cNvGrpSpPr/>
        <p:nvPr/>
      </p:nvGrpSpPr>
      <p:grpSpPr>
        <a:xfrm>
          <a:off x="0" y="0"/>
          <a:ext cx="0" cy="0"/>
          <a:chOff x="0" y="0"/>
          <a:chExt cx="0" cy="0"/>
        </a:xfrm>
      </p:grpSpPr>
      <p:pic>
        <p:nvPicPr>
          <p:cNvPr id="960" name="Google Shape;960;p82" descr="C:\Users\parul\Desktop\Untitled-1.png"/>
          <p:cNvPicPr preferRelativeResize="0"/>
          <p:nvPr/>
        </p:nvPicPr>
        <p:blipFill rotWithShape="1">
          <a:blip r:embed="rId3">
            <a:alphaModFix/>
          </a:blip>
          <a:srcRect/>
          <a:stretch/>
        </p:blipFill>
        <p:spPr>
          <a:xfrm>
            <a:off x="1835696" y="3035667"/>
            <a:ext cx="5430838" cy="2803525"/>
          </a:xfrm>
          <a:prstGeom prst="rect">
            <a:avLst/>
          </a:prstGeom>
          <a:noFill/>
          <a:ln>
            <a:noFill/>
          </a:ln>
        </p:spPr>
      </p:pic>
      <p:sp>
        <p:nvSpPr>
          <p:cNvPr id="961" name="Google Shape;961;p82"/>
          <p:cNvSpPr/>
          <p:nvPr/>
        </p:nvSpPr>
        <p:spPr>
          <a:xfrm>
            <a:off x="33613" y="1643062"/>
            <a:ext cx="9144000" cy="642937"/>
          </a:xfrm>
          <a:prstGeom prst="rect">
            <a:avLst/>
          </a:prstGeom>
          <a:solidFill>
            <a:srgbClr val="1F497D"/>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3000"/>
              <a:buFont typeface="Arial"/>
              <a:buNone/>
            </a:pPr>
            <a:endParaRPr sz="3000" b="1">
              <a:solidFill>
                <a:schemeClr val="lt1"/>
              </a:solidFill>
              <a:latin typeface="Calibri"/>
              <a:ea typeface="Calibri"/>
              <a:cs typeface="Calibri"/>
              <a:sym typeface="Calibri"/>
            </a:endParaRPr>
          </a:p>
          <a:p>
            <a:pPr marL="0" marR="0" lvl="0" indent="0" algn="l" rtl="0">
              <a:spcBef>
                <a:spcPts val="600"/>
              </a:spcBef>
              <a:spcAft>
                <a:spcPts val="0"/>
              </a:spcAft>
              <a:buClr>
                <a:schemeClr val="lt1"/>
              </a:buClr>
              <a:buSzPts val="3000"/>
              <a:buFont typeface="Arial"/>
              <a:buNone/>
            </a:pPr>
            <a:r>
              <a:rPr lang="en-IN" sz="3000" b="1">
                <a:solidFill>
                  <a:schemeClr val="lt1"/>
                </a:solidFill>
                <a:latin typeface="Calibri"/>
                <a:ea typeface="Calibri"/>
                <a:cs typeface="Calibri"/>
                <a:sym typeface="Calibri"/>
              </a:rPr>
              <a:t>Steganography</a:t>
            </a:r>
            <a:endParaRPr sz="3000" b="1">
              <a:solidFill>
                <a:schemeClr val="lt1"/>
              </a:solidFill>
              <a:latin typeface="Calibri"/>
              <a:ea typeface="Calibri"/>
              <a:cs typeface="Calibri"/>
              <a:sym typeface="Calibri"/>
            </a:endParaRPr>
          </a:p>
          <a:p>
            <a:pPr marL="0" marR="0" lvl="0" indent="0" algn="l" rtl="0">
              <a:spcBef>
                <a:spcPts val="600"/>
              </a:spcBef>
              <a:spcAft>
                <a:spcPts val="0"/>
              </a:spcAft>
              <a:buClr>
                <a:schemeClr val="dk1"/>
              </a:buClr>
              <a:buSzPts val="3000"/>
              <a:buFont typeface="Arial"/>
              <a:buNone/>
            </a:pPr>
            <a:endParaRPr sz="3000" b="1">
              <a:solidFill>
                <a:schemeClr val="lt1"/>
              </a:solidFill>
              <a:latin typeface="Calibri"/>
              <a:ea typeface="Calibri"/>
              <a:cs typeface="Calibri"/>
              <a:sym typeface="Calibri"/>
            </a:endParaRPr>
          </a:p>
        </p:txBody>
      </p:sp>
      <p:sp>
        <p:nvSpPr>
          <p:cNvPr id="962" name="Google Shape;962;p82"/>
          <p:cNvSpPr/>
          <p:nvPr/>
        </p:nvSpPr>
        <p:spPr>
          <a:xfrm>
            <a:off x="190500" y="1687513"/>
            <a:ext cx="8763000" cy="55403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3000"/>
              <a:buFont typeface="Arial"/>
              <a:buNone/>
            </a:pPr>
            <a:endParaRPr sz="3000" b="1">
              <a:solidFill>
                <a:schemeClr val="lt1"/>
              </a:solidFill>
              <a:latin typeface="Calibri"/>
              <a:ea typeface="Calibri"/>
              <a:cs typeface="Calibri"/>
              <a:sym typeface="Calibri"/>
            </a:endParaRPr>
          </a:p>
        </p:txBody>
      </p:sp>
      <p:sp>
        <p:nvSpPr>
          <p:cNvPr id="963" name="Google Shape;963;p82"/>
          <p:cNvSpPr/>
          <p:nvPr/>
        </p:nvSpPr>
        <p:spPr>
          <a:xfrm>
            <a:off x="508292" y="2415996"/>
            <a:ext cx="8445208" cy="4524315"/>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2400"/>
              <a:buFont typeface="Arial"/>
              <a:buChar char="•"/>
            </a:pPr>
            <a:r>
              <a:rPr lang="en-IN" sz="2400" dirty="0">
                <a:solidFill>
                  <a:schemeClr val="dk1"/>
                </a:solidFill>
                <a:latin typeface="Calibri"/>
                <a:ea typeface="Calibri"/>
                <a:cs typeface="Calibri"/>
                <a:sym typeface="Calibri"/>
              </a:rPr>
              <a:t>Some Examples: </a:t>
            </a:r>
            <a:endParaRPr sz="2400" dirty="0">
              <a:solidFill>
                <a:schemeClr val="dk1"/>
              </a:solidFill>
              <a:latin typeface="Calibri"/>
              <a:ea typeface="Calibri"/>
              <a:cs typeface="Calibri"/>
              <a:sym typeface="Calibri"/>
            </a:endParaRPr>
          </a:p>
          <a:p>
            <a:pPr marL="0" marR="0" lvl="0" indent="0" algn="l" rtl="0">
              <a:spcBef>
                <a:spcPts val="0"/>
              </a:spcBef>
              <a:spcAft>
                <a:spcPts val="0"/>
              </a:spcAft>
              <a:buNone/>
            </a:pPr>
            <a:endParaRPr sz="2400" dirty="0">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2400"/>
              <a:buFont typeface="Arial"/>
              <a:buChar char="•"/>
            </a:pPr>
            <a:r>
              <a:rPr lang="en-IN" sz="2400" b="1" dirty="0">
                <a:solidFill>
                  <a:schemeClr val="dk1"/>
                </a:solidFill>
                <a:latin typeface="Calibri"/>
                <a:ea typeface="Calibri"/>
                <a:cs typeface="Calibri"/>
                <a:sym typeface="Calibri"/>
              </a:rPr>
              <a:t>Character marking:</a:t>
            </a:r>
            <a:r>
              <a:rPr lang="en-IN" sz="2400" dirty="0">
                <a:solidFill>
                  <a:schemeClr val="dk1"/>
                </a:solidFill>
                <a:latin typeface="Calibri"/>
                <a:ea typeface="Calibri"/>
                <a:cs typeface="Calibri"/>
                <a:sym typeface="Calibri"/>
              </a:rPr>
              <a:t> where selected letters of text are overwritten with a special pencil. The marks are ordinarily not visible unless the paper is held at an angle to bright light.</a:t>
            </a:r>
            <a:endParaRPr dirty="0"/>
          </a:p>
          <a:p>
            <a:pPr marL="0" marR="0" lvl="0" indent="0" algn="l" rtl="0">
              <a:spcBef>
                <a:spcPts val="0"/>
              </a:spcBef>
              <a:spcAft>
                <a:spcPts val="0"/>
              </a:spcAft>
              <a:buNone/>
            </a:pPr>
            <a:endParaRPr sz="2400" b="1" dirty="0">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2400"/>
              <a:buFont typeface="Arial"/>
              <a:buChar char="•"/>
            </a:pPr>
            <a:r>
              <a:rPr lang="en-IN" sz="2400" b="1" dirty="0">
                <a:solidFill>
                  <a:schemeClr val="dk1"/>
                </a:solidFill>
                <a:latin typeface="Calibri"/>
                <a:ea typeface="Calibri"/>
                <a:cs typeface="Calibri"/>
                <a:sym typeface="Calibri"/>
              </a:rPr>
              <a:t>Use of invisible ink</a:t>
            </a:r>
            <a:r>
              <a:rPr lang="en-IN" sz="2400" dirty="0">
                <a:solidFill>
                  <a:schemeClr val="dk1"/>
                </a:solidFill>
                <a:latin typeface="Calibri"/>
                <a:ea typeface="Calibri"/>
                <a:cs typeface="Calibri"/>
                <a:sym typeface="Calibri"/>
              </a:rPr>
              <a:t>.   Visible when some heat or chemical applied</a:t>
            </a:r>
            <a:endParaRPr dirty="0"/>
          </a:p>
          <a:p>
            <a:pPr marL="0" marR="0" lvl="0" indent="0" algn="l" rtl="0">
              <a:spcBef>
                <a:spcPts val="0"/>
              </a:spcBef>
              <a:spcAft>
                <a:spcPts val="0"/>
              </a:spcAft>
              <a:buNone/>
            </a:pPr>
            <a:endParaRPr sz="2400" b="1" dirty="0">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2400"/>
              <a:buFont typeface="Arial"/>
              <a:buChar char="•"/>
            </a:pPr>
            <a:r>
              <a:rPr lang="en-IN" sz="2400" b="1" dirty="0">
                <a:solidFill>
                  <a:schemeClr val="dk1"/>
                </a:solidFill>
                <a:latin typeface="Calibri"/>
                <a:ea typeface="Calibri"/>
                <a:cs typeface="Calibri"/>
                <a:sym typeface="Calibri"/>
              </a:rPr>
              <a:t>Pin punctures.   </a:t>
            </a:r>
            <a:r>
              <a:rPr lang="en-IN" sz="2400" dirty="0">
                <a:solidFill>
                  <a:schemeClr val="dk1"/>
                </a:solidFill>
                <a:latin typeface="Calibri"/>
                <a:ea typeface="Calibri"/>
                <a:cs typeface="Calibri"/>
                <a:sym typeface="Calibri"/>
              </a:rPr>
              <a:t>On selected letters visible in front of light</a:t>
            </a:r>
            <a:endParaRPr sz="2400" b="1" dirty="0">
              <a:solidFill>
                <a:schemeClr val="dk1"/>
              </a:solidFill>
              <a:latin typeface="Calibri"/>
              <a:ea typeface="Calibri"/>
              <a:cs typeface="Calibri"/>
              <a:sym typeface="Calibri"/>
            </a:endParaRPr>
          </a:p>
          <a:p>
            <a:pPr marL="0" marR="0" lvl="0" indent="0" algn="l" rtl="0">
              <a:spcBef>
                <a:spcPts val="0"/>
              </a:spcBef>
              <a:spcAft>
                <a:spcPts val="0"/>
              </a:spcAft>
              <a:buNone/>
            </a:pPr>
            <a:br>
              <a:rPr lang="en-IN" sz="2400" dirty="0">
                <a:solidFill>
                  <a:schemeClr val="dk1"/>
                </a:solidFill>
                <a:latin typeface="Calibri"/>
                <a:ea typeface="Calibri"/>
                <a:cs typeface="Calibri"/>
                <a:sym typeface="Calibri"/>
              </a:rPr>
            </a:br>
            <a:endParaRPr sz="2400" dirty="0">
              <a:solidFill>
                <a:schemeClr val="dk1"/>
              </a:solidFill>
              <a:latin typeface="Calibri"/>
              <a:ea typeface="Calibri"/>
              <a:cs typeface="Calibri"/>
              <a:sym typeface="Calibri"/>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967"/>
        <p:cNvGrpSpPr/>
        <p:nvPr/>
      </p:nvGrpSpPr>
      <p:grpSpPr>
        <a:xfrm>
          <a:off x="0" y="0"/>
          <a:ext cx="0" cy="0"/>
          <a:chOff x="0" y="0"/>
          <a:chExt cx="0" cy="0"/>
        </a:xfrm>
      </p:grpSpPr>
      <p:pic>
        <p:nvPicPr>
          <p:cNvPr id="970" name="Google Shape;970;p83" descr="C:\Users\parul\Desktop\Untitled-1.png"/>
          <p:cNvPicPr preferRelativeResize="0"/>
          <p:nvPr/>
        </p:nvPicPr>
        <p:blipFill rotWithShape="1">
          <a:blip r:embed="rId3">
            <a:alphaModFix/>
          </a:blip>
          <a:srcRect/>
          <a:stretch/>
        </p:blipFill>
        <p:spPr>
          <a:xfrm>
            <a:off x="1835696" y="3035667"/>
            <a:ext cx="5430838" cy="2803525"/>
          </a:xfrm>
          <a:prstGeom prst="rect">
            <a:avLst/>
          </a:prstGeom>
          <a:noFill/>
          <a:ln>
            <a:noFill/>
          </a:ln>
        </p:spPr>
      </p:pic>
      <p:sp>
        <p:nvSpPr>
          <p:cNvPr id="971" name="Google Shape;971;p83"/>
          <p:cNvSpPr/>
          <p:nvPr/>
        </p:nvSpPr>
        <p:spPr>
          <a:xfrm>
            <a:off x="33613" y="1643062"/>
            <a:ext cx="9144000" cy="642937"/>
          </a:xfrm>
          <a:prstGeom prst="rect">
            <a:avLst/>
          </a:prstGeom>
          <a:solidFill>
            <a:srgbClr val="1F497D"/>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3000"/>
              <a:buFont typeface="Arial"/>
              <a:buNone/>
            </a:pPr>
            <a:endParaRPr sz="3000" b="1">
              <a:solidFill>
                <a:schemeClr val="lt1"/>
              </a:solidFill>
              <a:latin typeface="Calibri"/>
              <a:ea typeface="Calibri"/>
              <a:cs typeface="Calibri"/>
              <a:sym typeface="Calibri"/>
            </a:endParaRPr>
          </a:p>
          <a:p>
            <a:pPr marL="0" marR="0" lvl="0" indent="0" algn="l" rtl="0">
              <a:spcBef>
                <a:spcPts val="600"/>
              </a:spcBef>
              <a:spcAft>
                <a:spcPts val="0"/>
              </a:spcAft>
              <a:buClr>
                <a:schemeClr val="lt1"/>
              </a:buClr>
              <a:buSzPts val="3000"/>
              <a:buFont typeface="Arial"/>
              <a:buNone/>
            </a:pPr>
            <a:r>
              <a:rPr lang="en-IN" sz="3000" b="1">
                <a:solidFill>
                  <a:schemeClr val="lt1"/>
                </a:solidFill>
                <a:latin typeface="Calibri"/>
                <a:ea typeface="Calibri"/>
                <a:cs typeface="Calibri"/>
                <a:sym typeface="Calibri"/>
              </a:rPr>
              <a:t>Steganography</a:t>
            </a:r>
            <a:endParaRPr sz="3000" b="1">
              <a:solidFill>
                <a:schemeClr val="lt1"/>
              </a:solidFill>
              <a:latin typeface="Calibri"/>
              <a:ea typeface="Calibri"/>
              <a:cs typeface="Calibri"/>
              <a:sym typeface="Calibri"/>
            </a:endParaRPr>
          </a:p>
          <a:p>
            <a:pPr marL="0" marR="0" lvl="0" indent="0" algn="l" rtl="0">
              <a:spcBef>
                <a:spcPts val="600"/>
              </a:spcBef>
              <a:spcAft>
                <a:spcPts val="0"/>
              </a:spcAft>
              <a:buClr>
                <a:schemeClr val="dk1"/>
              </a:buClr>
              <a:buSzPts val="3000"/>
              <a:buFont typeface="Arial"/>
              <a:buNone/>
            </a:pPr>
            <a:endParaRPr sz="3000" b="1">
              <a:solidFill>
                <a:schemeClr val="lt1"/>
              </a:solidFill>
              <a:latin typeface="Calibri"/>
              <a:ea typeface="Calibri"/>
              <a:cs typeface="Calibri"/>
              <a:sym typeface="Calibri"/>
            </a:endParaRPr>
          </a:p>
        </p:txBody>
      </p:sp>
      <p:sp>
        <p:nvSpPr>
          <p:cNvPr id="972" name="Google Shape;972;p83"/>
          <p:cNvSpPr/>
          <p:nvPr/>
        </p:nvSpPr>
        <p:spPr>
          <a:xfrm>
            <a:off x="190500" y="1687513"/>
            <a:ext cx="8763000" cy="55403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3000"/>
              <a:buFont typeface="Arial"/>
              <a:buNone/>
            </a:pPr>
            <a:endParaRPr sz="3000" b="1">
              <a:solidFill>
                <a:schemeClr val="lt1"/>
              </a:solidFill>
              <a:latin typeface="Calibri"/>
              <a:ea typeface="Calibri"/>
              <a:cs typeface="Calibri"/>
              <a:sym typeface="Calibri"/>
            </a:endParaRPr>
          </a:p>
        </p:txBody>
      </p:sp>
      <p:sp>
        <p:nvSpPr>
          <p:cNvPr id="973" name="Google Shape;973;p83"/>
          <p:cNvSpPr/>
          <p:nvPr/>
        </p:nvSpPr>
        <p:spPr>
          <a:xfrm>
            <a:off x="132901" y="2228850"/>
            <a:ext cx="8445208" cy="378561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2400" b="1" dirty="0">
              <a:solidFill>
                <a:schemeClr val="dk1"/>
              </a:solidFill>
              <a:latin typeface="Calibri"/>
              <a:ea typeface="Calibri"/>
              <a:cs typeface="Calibri"/>
              <a:sym typeface="Calibri"/>
            </a:endParaRPr>
          </a:p>
          <a:p>
            <a:pPr marL="342900" marR="0" lvl="0" indent="-342900" algn="l" rtl="0">
              <a:spcBef>
                <a:spcPts val="0"/>
              </a:spcBef>
              <a:spcAft>
                <a:spcPts val="0"/>
              </a:spcAft>
              <a:buClr>
                <a:schemeClr val="dk1"/>
              </a:buClr>
              <a:buSzPts val="2400"/>
              <a:buFont typeface="Arial"/>
              <a:buChar char="•"/>
            </a:pPr>
            <a:r>
              <a:rPr lang="en-IN" sz="2400" b="1" dirty="0">
                <a:solidFill>
                  <a:schemeClr val="dk1"/>
                </a:solidFill>
                <a:latin typeface="Calibri"/>
                <a:ea typeface="Calibri"/>
                <a:cs typeface="Calibri"/>
                <a:sym typeface="Calibri"/>
              </a:rPr>
              <a:t>Typewriter correction ribbon   </a:t>
            </a:r>
            <a:r>
              <a:rPr lang="en-IN" sz="2400" dirty="0">
                <a:solidFill>
                  <a:schemeClr val="dk1"/>
                </a:solidFill>
                <a:latin typeface="Calibri"/>
                <a:ea typeface="Calibri"/>
                <a:cs typeface="Calibri"/>
                <a:sym typeface="Calibri"/>
              </a:rPr>
              <a:t>visible under strong light</a:t>
            </a:r>
            <a:endParaRPr sz="2400" b="1" dirty="0">
              <a:solidFill>
                <a:schemeClr val="dk1"/>
              </a:solidFill>
              <a:latin typeface="Calibri"/>
              <a:ea typeface="Calibri"/>
              <a:cs typeface="Calibri"/>
              <a:sym typeface="Calibri"/>
            </a:endParaRPr>
          </a:p>
          <a:p>
            <a:pPr marL="0" marR="0" lvl="0" indent="0" algn="l" rtl="0">
              <a:spcBef>
                <a:spcPts val="0"/>
              </a:spcBef>
              <a:spcAft>
                <a:spcPts val="0"/>
              </a:spcAft>
              <a:buNone/>
            </a:pPr>
            <a:r>
              <a:rPr lang="en-IN" sz="2400" dirty="0">
                <a:solidFill>
                  <a:schemeClr val="dk1"/>
                </a:solidFill>
                <a:latin typeface="Calibri"/>
                <a:ea typeface="Calibri"/>
                <a:cs typeface="Calibri"/>
                <a:sym typeface="Calibri"/>
              </a:rPr>
              <a:t>Types of Steganography: </a:t>
            </a:r>
            <a:endParaRPr sz="2400" dirty="0">
              <a:solidFill>
                <a:schemeClr val="dk1"/>
              </a:solidFill>
              <a:latin typeface="Calibri"/>
              <a:ea typeface="Calibri"/>
              <a:cs typeface="Calibri"/>
              <a:sym typeface="Calibri"/>
            </a:endParaRPr>
          </a:p>
          <a:p>
            <a:pPr marL="0" marR="0" lvl="0" indent="0" algn="l" rtl="0">
              <a:spcBef>
                <a:spcPts val="0"/>
              </a:spcBef>
              <a:spcAft>
                <a:spcPts val="0"/>
              </a:spcAft>
              <a:buNone/>
            </a:pPr>
            <a:endParaRPr sz="2400" dirty="0">
              <a:solidFill>
                <a:schemeClr val="dk1"/>
              </a:solidFill>
              <a:latin typeface="Calibri"/>
              <a:ea typeface="Calibri"/>
              <a:cs typeface="Calibri"/>
              <a:sym typeface="Calibri"/>
            </a:endParaRPr>
          </a:p>
          <a:p>
            <a:pPr marL="457200" marR="0" lvl="1" indent="0" algn="l" rtl="0">
              <a:spcBef>
                <a:spcPts val="0"/>
              </a:spcBef>
              <a:spcAft>
                <a:spcPts val="0"/>
              </a:spcAft>
              <a:buNone/>
            </a:pPr>
            <a:r>
              <a:rPr lang="en-IN" sz="2400" b="1" i="0" u="none" strike="noStrike" cap="none" dirty="0">
                <a:solidFill>
                  <a:schemeClr val="dk1"/>
                </a:solidFill>
                <a:latin typeface="Calibri"/>
                <a:ea typeface="Calibri"/>
                <a:cs typeface="Calibri"/>
                <a:sym typeface="Calibri"/>
              </a:rPr>
              <a:t>Audio steganography</a:t>
            </a:r>
            <a:endParaRPr dirty="0"/>
          </a:p>
          <a:p>
            <a:pPr marL="457200" marR="0" lvl="1" indent="0" algn="l" rtl="0">
              <a:spcBef>
                <a:spcPts val="0"/>
              </a:spcBef>
              <a:spcAft>
                <a:spcPts val="0"/>
              </a:spcAft>
              <a:buNone/>
            </a:pPr>
            <a:r>
              <a:rPr lang="en-IN" sz="2400" b="1" i="0" u="none" strike="noStrike" cap="none" dirty="0">
                <a:solidFill>
                  <a:schemeClr val="dk1"/>
                </a:solidFill>
                <a:latin typeface="Calibri"/>
                <a:ea typeface="Calibri"/>
                <a:cs typeface="Calibri"/>
                <a:sym typeface="Calibri"/>
              </a:rPr>
              <a:t>Video steganography</a:t>
            </a:r>
            <a:endParaRPr dirty="0"/>
          </a:p>
          <a:p>
            <a:pPr marL="457200" marR="0" lvl="1" indent="0" algn="l" rtl="0">
              <a:spcBef>
                <a:spcPts val="0"/>
              </a:spcBef>
              <a:spcAft>
                <a:spcPts val="0"/>
              </a:spcAft>
              <a:buNone/>
            </a:pPr>
            <a:r>
              <a:rPr lang="en-IN" sz="2400" b="1" i="0" u="none" strike="noStrike" cap="none" dirty="0">
                <a:solidFill>
                  <a:schemeClr val="dk1"/>
                </a:solidFill>
                <a:latin typeface="Calibri"/>
                <a:ea typeface="Calibri"/>
                <a:cs typeface="Calibri"/>
                <a:sym typeface="Calibri"/>
              </a:rPr>
              <a:t>Textual steganography</a:t>
            </a:r>
            <a:endParaRPr dirty="0"/>
          </a:p>
          <a:p>
            <a:pPr marL="457200" marR="0" lvl="1" indent="0" algn="l" rtl="0">
              <a:spcBef>
                <a:spcPts val="0"/>
              </a:spcBef>
              <a:spcAft>
                <a:spcPts val="0"/>
              </a:spcAft>
              <a:buNone/>
            </a:pPr>
            <a:r>
              <a:rPr lang="en-IN" sz="2400" b="1" i="0" u="none" strike="noStrike" cap="none" dirty="0">
                <a:solidFill>
                  <a:schemeClr val="dk1"/>
                </a:solidFill>
                <a:latin typeface="Calibri"/>
                <a:ea typeface="Calibri"/>
                <a:cs typeface="Calibri"/>
                <a:sym typeface="Calibri"/>
              </a:rPr>
              <a:t>Image steganography</a:t>
            </a:r>
          </a:p>
          <a:p>
            <a:pPr marL="457200" lvl="1"/>
            <a:r>
              <a:rPr lang="en-IN" sz="2400" b="1" dirty="0">
                <a:solidFill>
                  <a:schemeClr val="dk1"/>
                </a:solidFill>
                <a:latin typeface="Calibri"/>
                <a:ea typeface="Calibri"/>
                <a:cs typeface="Calibri"/>
              </a:rPr>
              <a:t>Network steganography</a:t>
            </a:r>
            <a:endParaRPr sz="2400" b="1" dirty="0">
              <a:solidFill>
                <a:schemeClr val="dk1"/>
              </a:solidFill>
              <a:latin typeface="Calibri"/>
              <a:ea typeface="Calibri"/>
              <a:cs typeface="Calibri"/>
            </a:endParaRPr>
          </a:p>
          <a:p>
            <a:pPr marL="285750" marR="0" lvl="0" indent="-133350" algn="l" rtl="0">
              <a:spcBef>
                <a:spcPts val="0"/>
              </a:spcBef>
              <a:spcAft>
                <a:spcPts val="0"/>
              </a:spcAft>
              <a:buClr>
                <a:schemeClr val="dk1"/>
              </a:buClr>
              <a:buSzPts val="2400"/>
              <a:buFont typeface="Arial"/>
              <a:buNone/>
            </a:pPr>
            <a:endParaRPr sz="2400" dirty="0">
              <a:solidFill>
                <a:schemeClr val="dk1"/>
              </a:solidFill>
              <a:latin typeface="Calibri"/>
              <a:ea typeface="Calibri"/>
              <a:cs typeface="Calibri"/>
              <a:sym typeface="Calibri"/>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977"/>
        <p:cNvGrpSpPr/>
        <p:nvPr/>
      </p:nvGrpSpPr>
      <p:grpSpPr>
        <a:xfrm>
          <a:off x="0" y="0"/>
          <a:ext cx="0" cy="0"/>
          <a:chOff x="0" y="0"/>
          <a:chExt cx="0" cy="0"/>
        </a:xfrm>
      </p:grpSpPr>
      <p:pic>
        <p:nvPicPr>
          <p:cNvPr id="979" name="Google Shape;979;p84" descr="C:\Users\parul\Desktop\Untitled-1.png"/>
          <p:cNvPicPr preferRelativeResize="0"/>
          <p:nvPr/>
        </p:nvPicPr>
        <p:blipFill rotWithShape="1">
          <a:blip r:embed="rId3">
            <a:alphaModFix/>
          </a:blip>
          <a:srcRect/>
          <a:stretch/>
        </p:blipFill>
        <p:spPr>
          <a:xfrm>
            <a:off x="1857375" y="3071813"/>
            <a:ext cx="5430838" cy="2803525"/>
          </a:xfrm>
          <a:prstGeom prst="rect">
            <a:avLst/>
          </a:prstGeom>
          <a:noFill/>
          <a:ln>
            <a:noFill/>
          </a:ln>
        </p:spPr>
      </p:pic>
      <p:sp>
        <p:nvSpPr>
          <p:cNvPr id="980" name="Google Shape;980;p84"/>
          <p:cNvSpPr/>
          <p:nvPr/>
        </p:nvSpPr>
        <p:spPr>
          <a:xfrm>
            <a:off x="0" y="1643063"/>
            <a:ext cx="9144000" cy="642937"/>
          </a:xfrm>
          <a:prstGeom prst="rect">
            <a:avLst/>
          </a:prstGeom>
          <a:solidFill>
            <a:srgbClr val="1F497D"/>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981" name="Google Shape;981;p84"/>
          <p:cNvSpPr/>
          <p:nvPr/>
        </p:nvSpPr>
        <p:spPr>
          <a:xfrm>
            <a:off x="190500" y="1687513"/>
            <a:ext cx="8763000" cy="554037"/>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chemeClr val="lt1"/>
              </a:buClr>
              <a:buSzPts val="3000"/>
              <a:buFont typeface="Arial"/>
              <a:buNone/>
            </a:pPr>
            <a:r>
              <a:rPr lang="en-IN" sz="3000" b="1">
                <a:solidFill>
                  <a:schemeClr val="lt1"/>
                </a:solidFill>
                <a:latin typeface="Calibri"/>
                <a:ea typeface="Calibri"/>
                <a:cs typeface="Calibri"/>
                <a:sym typeface="Calibri"/>
              </a:rPr>
              <a:t>References</a:t>
            </a:r>
            <a:endParaRPr/>
          </a:p>
        </p:txBody>
      </p:sp>
      <p:sp>
        <p:nvSpPr>
          <p:cNvPr id="982" name="Google Shape;982;p84"/>
          <p:cNvSpPr txBox="1"/>
          <p:nvPr/>
        </p:nvSpPr>
        <p:spPr>
          <a:xfrm>
            <a:off x="190500" y="2289175"/>
            <a:ext cx="8763000" cy="421653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2000"/>
              <a:buFont typeface="Arial"/>
              <a:buNone/>
            </a:pPr>
            <a:r>
              <a:rPr lang="en-IN" sz="2000">
                <a:solidFill>
                  <a:schemeClr val="dk1"/>
                </a:solidFill>
                <a:latin typeface="Calibri"/>
                <a:ea typeface="Calibri"/>
                <a:cs typeface="Calibri"/>
                <a:sym typeface="Calibri"/>
              </a:rPr>
              <a:t>[1] Information Security Articles, References, &amp; Blogs, UC SANTA BARBARA</a:t>
            </a:r>
            <a:endParaRPr/>
          </a:p>
          <a:p>
            <a:pPr marL="0" marR="0" lvl="0" indent="0" algn="l" rtl="0">
              <a:spcBef>
                <a:spcPts val="400"/>
              </a:spcBef>
              <a:spcAft>
                <a:spcPts val="0"/>
              </a:spcAft>
              <a:buClr>
                <a:schemeClr val="dk1"/>
              </a:buClr>
              <a:buSzPts val="2000"/>
              <a:buFont typeface="Arial"/>
              <a:buNone/>
            </a:pPr>
            <a:r>
              <a:rPr lang="en-IN" sz="2000">
                <a:solidFill>
                  <a:schemeClr val="dk1"/>
                </a:solidFill>
                <a:latin typeface="Calibri"/>
                <a:ea typeface="Calibri"/>
                <a:cs typeface="Calibri"/>
                <a:sym typeface="Calibri"/>
              </a:rPr>
              <a:t>https://www.it.ucsb.edu/general-security-resources/information-security-articles-references-blogs</a:t>
            </a:r>
            <a:endParaRPr sz="2000">
              <a:solidFill>
                <a:schemeClr val="dk1"/>
              </a:solidFill>
              <a:latin typeface="Calibri"/>
              <a:ea typeface="Calibri"/>
              <a:cs typeface="Calibri"/>
              <a:sym typeface="Calibri"/>
            </a:endParaRPr>
          </a:p>
          <a:p>
            <a:pPr marL="0" marR="0" lvl="0" indent="0" algn="l" rtl="0">
              <a:spcBef>
                <a:spcPts val="400"/>
              </a:spcBef>
              <a:spcAft>
                <a:spcPts val="0"/>
              </a:spcAft>
              <a:buClr>
                <a:schemeClr val="dk1"/>
              </a:buClr>
              <a:buSzPts val="2000"/>
              <a:buFont typeface="Arial"/>
              <a:buNone/>
            </a:pPr>
            <a:r>
              <a:rPr lang="en-IN" sz="2000">
                <a:solidFill>
                  <a:schemeClr val="dk1"/>
                </a:solidFill>
                <a:latin typeface="Calibri"/>
                <a:ea typeface="Calibri"/>
                <a:cs typeface="Calibri"/>
                <a:sym typeface="Calibri"/>
              </a:rPr>
              <a:t>[2] What is Information Security? cisco</a:t>
            </a:r>
            <a:endParaRPr sz="2000">
              <a:solidFill>
                <a:schemeClr val="dk1"/>
              </a:solidFill>
              <a:latin typeface="Calibri"/>
              <a:ea typeface="Calibri"/>
              <a:cs typeface="Calibri"/>
              <a:sym typeface="Calibri"/>
            </a:endParaRPr>
          </a:p>
          <a:p>
            <a:pPr marL="0" marR="0" lvl="0" indent="0" algn="l" rtl="0">
              <a:spcBef>
                <a:spcPts val="400"/>
              </a:spcBef>
              <a:spcAft>
                <a:spcPts val="0"/>
              </a:spcAft>
              <a:buClr>
                <a:schemeClr val="dk1"/>
              </a:buClr>
              <a:buSzPts val="2000"/>
              <a:buFont typeface="Arial"/>
              <a:buNone/>
            </a:pPr>
            <a:r>
              <a:rPr lang="en-IN" sz="2000">
                <a:solidFill>
                  <a:schemeClr val="dk1"/>
                </a:solidFill>
                <a:latin typeface="Calibri"/>
                <a:ea typeface="Calibri"/>
                <a:cs typeface="Calibri"/>
                <a:sym typeface="Calibri"/>
              </a:rPr>
              <a:t>https://www.cisco.com/c/en_in/products/security/what-is-information-security-infosec.html</a:t>
            </a:r>
            <a:endParaRPr/>
          </a:p>
          <a:p>
            <a:pPr marL="0" marR="0" lvl="0" indent="0" algn="l" rtl="0">
              <a:spcBef>
                <a:spcPts val="400"/>
              </a:spcBef>
              <a:spcAft>
                <a:spcPts val="0"/>
              </a:spcAft>
              <a:buClr>
                <a:schemeClr val="dk1"/>
              </a:buClr>
              <a:buSzPts val="2000"/>
              <a:buFont typeface="Arial"/>
              <a:buNone/>
            </a:pPr>
            <a:r>
              <a:rPr lang="en-IN" sz="2000">
                <a:solidFill>
                  <a:schemeClr val="dk1"/>
                </a:solidFill>
                <a:latin typeface="Calibri"/>
                <a:ea typeface="Calibri"/>
                <a:cs typeface="Calibri"/>
                <a:sym typeface="Calibri"/>
              </a:rPr>
              <a:t>[3] CRYPTOGRAPHY AND NETWORK SECURITY. Harlow: Tata McGraw-Hill.</a:t>
            </a:r>
            <a:endParaRPr sz="2000">
              <a:solidFill>
                <a:schemeClr val="dk1"/>
              </a:solidFill>
              <a:latin typeface="Calibri"/>
              <a:ea typeface="Calibri"/>
              <a:cs typeface="Calibri"/>
              <a:sym typeface="Calibri"/>
            </a:endParaRPr>
          </a:p>
          <a:p>
            <a:pPr marL="0" marR="0" lvl="0" indent="0" algn="l" rtl="0">
              <a:spcBef>
                <a:spcPts val="400"/>
              </a:spcBef>
              <a:spcAft>
                <a:spcPts val="0"/>
              </a:spcAft>
              <a:buClr>
                <a:schemeClr val="dk1"/>
              </a:buClr>
              <a:buSzPts val="2000"/>
              <a:buFont typeface="Arial"/>
              <a:buNone/>
            </a:pPr>
            <a:r>
              <a:rPr lang="en-IN" sz="2000">
                <a:solidFill>
                  <a:schemeClr val="dk1"/>
                </a:solidFill>
                <a:latin typeface="Calibri"/>
                <a:ea typeface="Calibri"/>
                <a:cs typeface="Calibri"/>
                <a:sym typeface="Calibri"/>
              </a:rPr>
              <a:t>[4] Nutt, G. J. (2004). Operating systems: A modern perspective. Boston: Pearson/Addison Wesley.</a:t>
            </a:r>
            <a:endParaRPr sz="2000">
              <a:solidFill>
                <a:schemeClr val="dk1"/>
              </a:solidFill>
              <a:latin typeface="Calibri"/>
              <a:ea typeface="Calibri"/>
              <a:cs typeface="Calibri"/>
              <a:sym typeface="Calibri"/>
            </a:endParaRPr>
          </a:p>
          <a:p>
            <a:pPr marL="0" marR="0" lvl="0" indent="0" algn="l" rtl="0">
              <a:spcBef>
                <a:spcPts val="400"/>
              </a:spcBef>
              <a:spcAft>
                <a:spcPts val="0"/>
              </a:spcAft>
              <a:buClr>
                <a:schemeClr val="dk1"/>
              </a:buClr>
              <a:buSzPts val="2000"/>
              <a:buFont typeface="Arial"/>
              <a:buNone/>
            </a:pPr>
            <a:r>
              <a:rPr lang="en-IN" sz="2000">
                <a:solidFill>
                  <a:schemeClr val="dk1"/>
                </a:solidFill>
                <a:latin typeface="Calibri"/>
                <a:ea typeface="Calibri"/>
                <a:cs typeface="Calibri"/>
                <a:sym typeface="Calibri"/>
              </a:rPr>
              <a:t>[5] Cyber Security Strategies. Tutorials point. </a:t>
            </a:r>
            <a:endParaRPr/>
          </a:p>
          <a:p>
            <a:pPr marL="0" marR="0" lvl="0" indent="0" algn="l" rtl="0">
              <a:spcBef>
                <a:spcPts val="400"/>
              </a:spcBef>
              <a:spcAft>
                <a:spcPts val="0"/>
              </a:spcAft>
              <a:buClr>
                <a:schemeClr val="dk1"/>
              </a:buClr>
              <a:buSzPts val="2000"/>
              <a:buFont typeface="Arial"/>
              <a:buNone/>
            </a:pPr>
            <a:r>
              <a:rPr lang="en-IN" sz="2000">
                <a:solidFill>
                  <a:schemeClr val="dk1"/>
                </a:solidFill>
                <a:latin typeface="Calibri"/>
                <a:ea typeface="Calibri"/>
                <a:cs typeface="Calibri"/>
                <a:sym typeface="Calibri"/>
              </a:rPr>
              <a:t>https://www.tutorialspoint.com/information_security_cyber_law/cyber_security_strategies.htm</a:t>
            </a:r>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986"/>
        <p:cNvGrpSpPr/>
        <p:nvPr/>
      </p:nvGrpSpPr>
      <p:grpSpPr>
        <a:xfrm>
          <a:off x="0" y="0"/>
          <a:ext cx="0" cy="0"/>
          <a:chOff x="0" y="0"/>
          <a:chExt cx="0" cy="0"/>
        </a:xfrm>
      </p:grpSpPr>
      <p:sp>
        <p:nvSpPr>
          <p:cNvPr id="987" name="Google Shape;987;p85"/>
          <p:cNvSpPr/>
          <p:nvPr/>
        </p:nvSpPr>
        <p:spPr>
          <a:xfrm>
            <a:off x="0" y="3214688"/>
            <a:ext cx="9144000" cy="3643312"/>
          </a:xfrm>
          <a:prstGeom prst="rect">
            <a:avLst/>
          </a:prstGeom>
          <a:solidFill>
            <a:srgbClr val="1F497D"/>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pic>
        <p:nvPicPr>
          <p:cNvPr id="988" name="Google Shape;988;p85" descr="C:\Users\parul\Desktop\1.png"/>
          <p:cNvPicPr preferRelativeResize="0"/>
          <p:nvPr/>
        </p:nvPicPr>
        <p:blipFill rotWithShape="1">
          <a:blip r:embed="rId3">
            <a:alphaModFix/>
          </a:blip>
          <a:srcRect/>
          <a:stretch/>
        </p:blipFill>
        <p:spPr>
          <a:xfrm>
            <a:off x="1219200" y="361950"/>
            <a:ext cx="6705600" cy="2857500"/>
          </a:xfrm>
          <a:prstGeom prst="rect">
            <a:avLst/>
          </a:prstGeom>
          <a:noFill/>
          <a:ln>
            <a:noFill/>
          </a:ln>
        </p:spPr>
      </p:pic>
      <p:pic>
        <p:nvPicPr>
          <p:cNvPr id="989" name="Google Shape;989;p85" descr="C:\Users\parul\Desktop\2.png"/>
          <p:cNvPicPr preferRelativeResize="0"/>
          <p:nvPr/>
        </p:nvPicPr>
        <p:blipFill rotWithShape="1">
          <a:blip r:embed="rId4">
            <a:alphaModFix/>
          </a:blip>
          <a:srcRect/>
          <a:stretch/>
        </p:blipFill>
        <p:spPr>
          <a:xfrm>
            <a:off x="2433638" y="4000500"/>
            <a:ext cx="4276725" cy="571500"/>
          </a:xfrm>
          <a:prstGeom prst="rect">
            <a:avLst/>
          </a:prstGeom>
          <a:noFill/>
          <a:ln>
            <a:noFill/>
          </a:ln>
        </p:spPr>
      </p:pic>
      <p:pic>
        <p:nvPicPr>
          <p:cNvPr id="990" name="Google Shape;990;p85" descr="C:\Users\parul\Desktop\Cover Page with yellow patch - Version 18.png"/>
          <p:cNvPicPr preferRelativeResize="0"/>
          <p:nvPr/>
        </p:nvPicPr>
        <p:blipFill rotWithShape="1">
          <a:blip r:embed="rId5">
            <a:alphaModFix/>
          </a:blip>
          <a:srcRect/>
          <a:stretch/>
        </p:blipFill>
        <p:spPr>
          <a:xfrm>
            <a:off x="3038475" y="4946650"/>
            <a:ext cx="3067050" cy="260350"/>
          </a:xfrm>
          <a:prstGeom prst="rect">
            <a:avLst/>
          </a:prstGeom>
          <a:noFill/>
          <a:ln>
            <a:noFill/>
          </a:ln>
        </p:spPr>
      </p:pic>
      <p:sp>
        <p:nvSpPr>
          <p:cNvPr id="991" name="Google Shape;991;p85"/>
          <p:cNvSpPr/>
          <p:nvPr/>
        </p:nvSpPr>
        <p:spPr>
          <a:xfrm>
            <a:off x="0" y="6003925"/>
            <a:ext cx="9144000" cy="357188"/>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992" name="Google Shape;992;p85"/>
          <p:cNvSpPr/>
          <p:nvPr/>
        </p:nvSpPr>
        <p:spPr>
          <a:xfrm>
            <a:off x="3249613" y="5997575"/>
            <a:ext cx="2644775" cy="369888"/>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chemeClr val="dk2"/>
              </a:buClr>
              <a:buSzPts val="1800"/>
              <a:buFont typeface="Arial"/>
              <a:buNone/>
            </a:pPr>
            <a:r>
              <a:rPr lang="en-IN" sz="1800">
                <a:solidFill>
                  <a:schemeClr val="dk2"/>
                </a:solidFill>
                <a:latin typeface="Calibri"/>
                <a:ea typeface="Calibri"/>
                <a:cs typeface="Calibri"/>
                <a:sym typeface="Calibri"/>
              </a:rPr>
              <a:t>www.paruluniversity.ac.in</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pic>
        <p:nvPicPr>
          <p:cNvPr id="182" name="Google Shape;182;p9" descr="C:\Users\parul\Desktop\Untitled-1.png"/>
          <p:cNvPicPr preferRelativeResize="0"/>
          <p:nvPr/>
        </p:nvPicPr>
        <p:blipFill rotWithShape="1">
          <a:blip r:embed="rId3">
            <a:alphaModFix/>
          </a:blip>
          <a:srcRect/>
          <a:stretch/>
        </p:blipFill>
        <p:spPr>
          <a:xfrm>
            <a:off x="1857375" y="3071813"/>
            <a:ext cx="5430838" cy="2803525"/>
          </a:xfrm>
          <a:prstGeom prst="rect">
            <a:avLst/>
          </a:prstGeom>
          <a:noFill/>
          <a:ln>
            <a:noFill/>
          </a:ln>
        </p:spPr>
      </p:pic>
      <p:sp>
        <p:nvSpPr>
          <p:cNvPr id="183" name="Google Shape;183;p9"/>
          <p:cNvSpPr txBox="1"/>
          <p:nvPr/>
        </p:nvSpPr>
        <p:spPr>
          <a:xfrm>
            <a:off x="190500" y="2286000"/>
            <a:ext cx="8845996" cy="2714589"/>
          </a:xfrm>
          <a:prstGeom prst="rect">
            <a:avLst/>
          </a:prstGeom>
          <a:noFill/>
          <a:ln>
            <a:noFill/>
          </a:ln>
        </p:spPr>
        <p:txBody>
          <a:bodyPr spcFirstLastPara="1" wrap="square" lIns="91425" tIns="45700" rIns="91425" bIns="45700" anchor="t" anchorCtr="0">
            <a:spAutoFit/>
          </a:bodyPr>
          <a:lstStyle/>
          <a:p>
            <a:pPr marL="0" marR="0" lvl="0" indent="0" algn="just" rtl="0">
              <a:lnSpc>
                <a:spcPct val="90000"/>
              </a:lnSpc>
              <a:spcBef>
                <a:spcPts val="0"/>
              </a:spcBef>
              <a:spcAft>
                <a:spcPts val="0"/>
              </a:spcAft>
              <a:buClr>
                <a:schemeClr val="dk1"/>
              </a:buClr>
              <a:buSzPts val="2400"/>
              <a:buFont typeface="Arial"/>
              <a:buNone/>
            </a:pPr>
            <a:endParaRPr sz="2400">
              <a:solidFill>
                <a:schemeClr val="dk1"/>
              </a:solidFill>
              <a:latin typeface="Calibri"/>
              <a:ea typeface="Calibri"/>
              <a:cs typeface="Calibri"/>
              <a:sym typeface="Calibri"/>
            </a:endParaRPr>
          </a:p>
          <a:p>
            <a:pPr marL="457200" marR="0" lvl="0" indent="-457200" algn="just" rtl="0">
              <a:lnSpc>
                <a:spcPct val="90000"/>
              </a:lnSpc>
              <a:spcBef>
                <a:spcPts val="480"/>
              </a:spcBef>
              <a:spcAft>
                <a:spcPts val="0"/>
              </a:spcAft>
              <a:buClr>
                <a:schemeClr val="dk1"/>
              </a:buClr>
              <a:buSzPts val="2400"/>
              <a:buFont typeface="Calibri"/>
              <a:buAutoNum type="arabicPeriod" startAt="2"/>
            </a:pPr>
            <a:r>
              <a:rPr lang="en-IN" sz="2400">
                <a:solidFill>
                  <a:schemeClr val="dk1"/>
                </a:solidFill>
                <a:latin typeface="Calibri"/>
                <a:ea typeface="Calibri"/>
                <a:cs typeface="Calibri"/>
                <a:sym typeface="Calibri"/>
              </a:rPr>
              <a:t>Sender and receiver must have obtained copies of the secret key in a secure fashion and must keep the key secure. If someone can discover the key and knows the algorithm, all communication using this key is readable. </a:t>
            </a:r>
            <a:endParaRPr sz="2400">
              <a:solidFill>
                <a:schemeClr val="dk1"/>
              </a:solidFill>
              <a:latin typeface="Calibri"/>
              <a:ea typeface="Calibri"/>
              <a:cs typeface="Calibri"/>
              <a:sym typeface="Calibri"/>
            </a:endParaRPr>
          </a:p>
          <a:p>
            <a:pPr marL="342900" marR="0" lvl="0" indent="-190500" algn="just" rtl="0">
              <a:spcBef>
                <a:spcPts val="480"/>
              </a:spcBef>
              <a:spcAft>
                <a:spcPts val="0"/>
              </a:spcAft>
              <a:buClr>
                <a:schemeClr val="dk1"/>
              </a:buClr>
              <a:buSzPts val="2400"/>
              <a:buFont typeface="Arial"/>
              <a:buNone/>
            </a:pPr>
            <a:endParaRPr sz="2400">
              <a:solidFill>
                <a:schemeClr val="dk1"/>
              </a:solidFill>
              <a:latin typeface="Calibri"/>
              <a:ea typeface="Calibri"/>
              <a:cs typeface="Calibri"/>
              <a:sym typeface="Calibri"/>
            </a:endParaRPr>
          </a:p>
          <a:p>
            <a:pPr marL="0" marR="0" lvl="0" indent="0" algn="l" rtl="0">
              <a:spcBef>
                <a:spcPts val="480"/>
              </a:spcBef>
              <a:spcAft>
                <a:spcPts val="0"/>
              </a:spcAft>
              <a:buClr>
                <a:schemeClr val="dk1"/>
              </a:buClr>
              <a:buSzPts val="2400"/>
              <a:buFont typeface="Arial"/>
              <a:buNone/>
            </a:pPr>
            <a:endParaRPr sz="2400">
              <a:solidFill>
                <a:schemeClr val="dk1"/>
              </a:solidFill>
              <a:latin typeface="Calibri"/>
              <a:ea typeface="Calibri"/>
              <a:cs typeface="Calibri"/>
              <a:sym typeface="Calibri"/>
            </a:endParaRPr>
          </a:p>
        </p:txBody>
      </p:sp>
      <p:sp>
        <p:nvSpPr>
          <p:cNvPr id="184" name="Google Shape;184;p9"/>
          <p:cNvSpPr/>
          <p:nvPr/>
        </p:nvSpPr>
        <p:spPr>
          <a:xfrm>
            <a:off x="0" y="1643063"/>
            <a:ext cx="9144000" cy="642937"/>
          </a:xfrm>
          <a:prstGeom prst="rect">
            <a:avLst/>
          </a:prstGeom>
          <a:solidFill>
            <a:srgbClr val="1F497D"/>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185" name="Google Shape;185;p9"/>
          <p:cNvSpPr/>
          <p:nvPr/>
        </p:nvSpPr>
        <p:spPr>
          <a:xfrm>
            <a:off x="190500" y="1687513"/>
            <a:ext cx="8763000" cy="55403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lt1"/>
              </a:buClr>
              <a:buSzPts val="3000"/>
              <a:buFont typeface="Arial"/>
              <a:buNone/>
            </a:pPr>
            <a:r>
              <a:rPr lang="en-IN" sz="3000" b="1">
                <a:solidFill>
                  <a:schemeClr val="lt1"/>
                </a:solidFill>
                <a:latin typeface="Calibri"/>
                <a:ea typeface="Calibri"/>
                <a:cs typeface="Calibri"/>
                <a:sym typeface="Calibri"/>
              </a:rPr>
              <a:t>Symmetric Cipher Model (Conventional Encryption)</a:t>
            </a:r>
            <a:endParaRPr sz="3000" b="1">
              <a:solidFill>
                <a:schemeClr val="lt1"/>
              </a:solidFill>
              <a:latin typeface="Calibri"/>
              <a:ea typeface="Calibri"/>
              <a:cs typeface="Calibri"/>
              <a:sym typeface="Calibri"/>
            </a:endParaRPr>
          </a:p>
        </p:txBody>
      </p:sp>
      <p:sp>
        <p:nvSpPr>
          <p:cNvPr id="186" name="Google Shape;186;p9"/>
          <p:cNvSpPr/>
          <p:nvPr/>
        </p:nvSpPr>
        <p:spPr>
          <a:xfrm>
            <a:off x="4447607" y="3244334"/>
            <a:ext cx="24878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a:solidFill>
                  <a:schemeClr val="dk1"/>
                </a:solidFill>
                <a:latin typeface="Arial"/>
                <a:ea typeface="Arial"/>
                <a:cs typeface="Arial"/>
                <a:sym typeface="Arial"/>
              </a:rPr>
              <a:t> </a:t>
            </a:r>
            <a:endParaRPr/>
          </a:p>
        </p:txBody>
      </p:sp>
      <p:sp>
        <p:nvSpPr>
          <p:cNvPr id="187" name="Google Shape;187;p9"/>
          <p:cNvSpPr/>
          <p:nvPr/>
        </p:nvSpPr>
        <p:spPr>
          <a:xfrm>
            <a:off x="4447607" y="3244334"/>
            <a:ext cx="24878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a:solidFill>
                  <a:schemeClr val="dk1"/>
                </a:solidFill>
                <a:latin typeface="Arial"/>
                <a:ea typeface="Arial"/>
                <a:cs typeface="Arial"/>
                <a:sym typeface="Arial"/>
              </a:rPr>
              <a:t> </a:t>
            </a:r>
            <a:endParaRPr/>
          </a:p>
        </p:txBody>
      </p:sp>
      <p:sp>
        <p:nvSpPr>
          <p:cNvPr id="188" name="Google Shape;188;p9"/>
          <p:cNvSpPr/>
          <p:nvPr/>
        </p:nvSpPr>
        <p:spPr>
          <a:xfrm>
            <a:off x="4447607" y="3244334"/>
            <a:ext cx="24878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a:solidFill>
                  <a:schemeClr val="dk1"/>
                </a:solidFill>
                <a:latin typeface="Arial"/>
                <a:ea typeface="Arial"/>
                <a:cs typeface="Arial"/>
                <a:sym typeface="Arial"/>
              </a:rPr>
              <a:t> </a:t>
            </a:r>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366</TotalTime>
  <Words>3794</Words>
  <Application>Microsoft Office PowerPoint</Application>
  <PresentationFormat>On-screen Show (4:3)</PresentationFormat>
  <Paragraphs>684</Paragraphs>
  <Slides>85</Slides>
  <Notes>85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85</vt:i4>
      </vt:variant>
    </vt:vector>
  </HeadingPairs>
  <TitlesOfParts>
    <vt:vector size="93" baseType="lpstr">
      <vt:lpstr>Times New Roman</vt:lpstr>
      <vt:lpstr>Consolas</vt:lpstr>
      <vt:lpstr>Courier New</vt:lpstr>
      <vt:lpstr>Noto Sans Symbols</vt:lpstr>
      <vt:lpstr>Calibri</vt:lpstr>
      <vt:lpstr>Cambria Math</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parul</dc:creator>
  <cp:lastModifiedBy>THATIPAMULA  AJAY</cp:lastModifiedBy>
  <cp:revision>9</cp:revision>
  <dcterms:created xsi:type="dcterms:W3CDTF">2020-05-18T10:32:41Z</dcterms:created>
  <dcterms:modified xsi:type="dcterms:W3CDTF">2024-07-18T06:21:13Z</dcterms:modified>
</cp:coreProperties>
</file>